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handoutMasterIdLst>
    <p:handoutMasterId r:id="rId17"/>
  </p:handoutMasterIdLst>
  <p:sldIdLst>
    <p:sldId id="269" r:id="rId2"/>
    <p:sldId id="263" r:id="rId3"/>
    <p:sldId id="264" r:id="rId4"/>
    <p:sldId id="265" r:id="rId5"/>
    <p:sldId id="256" r:id="rId6"/>
    <p:sldId id="257" r:id="rId7"/>
    <p:sldId id="258" r:id="rId8"/>
    <p:sldId id="259" r:id="rId9"/>
    <p:sldId id="268" r:id="rId10"/>
    <p:sldId id="273" r:id="rId11"/>
    <p:sldId id="271" r:id="rId12"/>
    <p:sldId id="262" r:id="rId13"/>
    <p:sldId id="274" r:id="rId14"/>
    <p:sldId id="272" r:id="rId15"/>
    <p:sldId id="275" r:id="rId1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A46729-D985-4EE0-8233-5C092073C77E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D718720-C44E-41ED-B3E3-CA0D496861B3}">
      <dgm:prSet phldrT="[Text]" custT="1"/>
      <dgm:spPr>
        <a:solidFill>
          <a:srgbClr val="FF0000">
            <a:alpha val="90000"/>
          </a:srgbClr>
        </a:solidFill>
      </dgm:spPr>
      <dgm:t>
        <a:bodyPr/>
        <a:lstStyle/>
        <a:p>
          <a:endParaRPr lang="en-GB" sz="1800" b="1" dirty="0" smtClean="0">
            <a:latin typeface="Comic Sans MS" pitchFamily="66" charset="0"/>
          </a:endParaRPr>
        </a:p>
        <a:p>
          <a:endParaRPr lang="en-GB" sz="1800" b="1" dirty="0" smtClean="0">
            <a:latin typeface="Comic Sans MS" pitchFamily="66" charset="0"/>
          </a:endParaRPr>
        </a:p>
        <a:p>
          <a:r>
            <a:rPr lang="en-GB" sz="2800" b="1" dirty="0" smtClean="0">
              <a:latin typeface="Comic Sans MS" pitchFamily="66" charset="0"/>
            </a:rPr>
            <a:t>RED </a:t>
          </a:r>
          <a:r>
            <a:rPr lang="en-GB" sz="2800" b="1" dirty="0">
              <a:latin typeface="Comic Sans MS" pitchFamily="66" charset="0"/>
            </a:rPr>
            <a:t>ZONE</a:t>
          </a:r>
        </a:p>
        <a:p>
          <a:endParaRPr lang="en-GB" sz="2800" u="sng" dirty="0" smtClean="0">
            <a:latin typeface="Comic Sans MS" pitchFamily="66" charset="0"/>
          </a:endParaRPr>
        </a:p>
        <a:p>
          <a:r>
            <a:rPr lang="en-GB" sz="2800" u="sng" dirty="0" smtClean="0">
              <a:latin typeface="Comic Sans MS" pitchFamily="66" charset="0"/>
            </a:rPr>
            <a:t>Key </a:t>
          </a:r>
          <a:r>
            <a:rPr lang="en-GB" sz="2800" u="sng" dirty="0">
              <a:latin typeface="Comic Sans MS" pitchFamily="66" charset="0"/>
            </a:rPr>
            <a:t>Stage 4</a:t>
          </a:r>
        </a:p>
        <a:p>
          <a:endParaRPr lang="en-GB" sz="2800" dirty="0">
            <a:latin typeface="Comic Sans MS" pitchFamily="66" charset="0"/>
          </a:endParaRPr>
        </a:p>
        <a:p>
          <a:r>
            <a:rPr lang="en-GB" sz="2800" dirty="0">
              <a:latin typeface="Comic Sans MS" pitchFamily="66" charset="0"/>
            </a:rPr>
            <a:t>Year  </a:t>
          </a:r>
          <a:r>
            <a:rPr lang="en-GB" sz="2800" dirty="0" smtClean="0">
              <a:latin typeface="Comic Sans MS" pitchFamily="66" charset="0"/>
            </a:rPr>
            <a:t>10-11</a:t>
          </a:r>
          <a:endParaRPr lang="en-GB" sz="2800" dirty="0">
            <a:latin typeface="Comic Sans MS" pitchFamily="66" charset="0"/>
          </a:endParaRPr>
        </a:p>
        <a:p>
          <a:r>
            <a:rPr lang="en-GB" sz="2800" dirty="0">
              <a:latin typeface="Comic Sans MS" pitchFamily="66" charset="0"/>
            </a:rPr>
            <a:t>(14 - 16 years)</a:t>
          </a:r>
        </a:p>
        <a:p>
          <a:endParaRPr lang="en-GB" sz="1800" dirty="0">
            <a:latin typeface="Comic Sans MS" pitchFamily="66" charset="0"/>
          </a:endParaRPr>
        </a:p>
        <a:p>
          <a:endParaRPr lang="en-GB" sz="1800" dirty="0">
            <a:latin typeface="Comic Sans MS" pitchFamily="66" charset="0"/>
          </a:endParaRPr>
        </a:p>
      </dgm:t>
    </dgm:pt>
    <dgm:pt modelId="{1F240FFE-93B1-4233-95DF-BA482A519FB0}" type="parTrans" cxnId="{405404C9-E888-4B5B-AC3C-B2B3A303D535}">
      <dgm:prSet/>
      <dgm:spPr/>
      <dgm:t>
        <a:bodyPr/>
        <a:lstStyle/>
        <a:p>
          <a:endParaRPr lang="en-GB"/>
        </a:p>
      </dgm:t>
    </dgm:pt>
    <dgm:pt modelId="{FF436589-8004-4379-A77E-4DCEFA8D6B64}" type="sibTrans" cxnId="{405404C9-E888-4B5B-AC3C-B2B3A303D535}">
      <dgm:prSet/>
      <dgm:spPr/>
      <dgm:t>
        <a:bodyPr/>
        <a:lstStyle/>
        <a:p>
          <a:endParaRPr lang="en-GB"/>
        </a:p>
      </dgm:t>
    </dgm:pt>
    <dgm:pt modelId="{E17DD79F-64CD-4C13-A007-34C6B0073EA1}" type="pres">
      <dgm:prSet presAssocID="{6EA46729-D985-4EE0-8233-5C092073C77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B88883E-2650-4354-BBDC-B67798473C62}" type="pres">
      <dgm:prSet presAssocID="{7D718720-C44E-41ED-B3E3-CA0D496861B3}" presName="Name5" presStyleLbl="vennNode1" presStyleIdx="0" presStyleCnt="1" custScaleX="9494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05404C9-E888-4B5B-AC3C-B2B3A303D535}" srcId="{6EA46729-D985-4EE0-8233-5C092073C77E}" destId="{7D718720-C44E-41ED-B3E3-CA0D496861B3}" srcOrd="0" destOrd="0" parTransId="{1F240FFE-93B1-4233-95DF-BA482A519FB0}" sibTransId="{FF436589-8004-4379-A77E-4DCEFA8D6B64}"/>
    <dgm:cxn modelId="{33DFE25C-09A5-4E19-8CBC-59913E541473}" type="presOf" srcId="{6EA46729-D985-4EE0-8233-5C092073C77E}" destId="{E17DD79F-64CD-4C13-A007-34C6B0073EA1}" srcOrd="0" destOrd="0" presId="urn:microsoft.com/office/officeart/2005/8/layout/venn3"/>
    <dgm:cxn modelId="{33C7D42B-BBEA-4E6C-8685-BF42D61B3B0E}" type="presOf" srcId="{7D718720-C44E-41ED-B3E3-CA0D496861B3}" destId="{8B88883E-2650-4354-BBDC-B67798473C62}" srcOrd="0" destOrd="0" presId="urn:microsoft.com/office/officeart/2005/8/layout/venn3"/>
    <dgm:cxn modelId="{5C668178-E3A6-4428-81A9-39DE37857F28}" type="presParOf" srcId="{E17DD79F-64CD-4C13-A007-34C6B0073EA1}" destId="{8B88883E-2650-4354-BBDC-B67798473C62}" srcOrd="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A46729-D985-4EE0-8233-5C092073C77E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3B08201-5D81-4BE6-BE4A-05200A61141B}">
      <dgm:prSet phldrT="[Text]" custT="1"/>
      <dgm:spPr/>
      <dgm:t>
        <a:bodyPr/>
        <a:lstStyle/>
        <a:p>
          <a:r>
            <a:rPr lang="en-GB" sz="1800" dirty="0" smtClean="0">
              <a:latin typeface="Comic Sans MS" pitchFamily="66" charset="0"/>
            </a:rPr>
            <a:t>EY/FS</a:t>
          </a:r>
          <a:endParaRPr lang="en-GB" sz="1800" dirty="0">
            <a:latin typeface="Comic Sans MS" pitchFamily="66" charset="0"/>
          </a:endParaRPr>
        </a:p>
      </dgm:t>
    </dgm:pt>
    <dgm:pt modelId="{90E45605-886D-4985-9FCE-668AE3B323B1}" type="parTrans" cxnId="{DEA6CFB2-A861-4B89-80B5-67BB185E5CF3}">
      <dgm:prSet/>
      <dgm:spPr/>
      <dgm:t>
        <a:bodyPr/>
        <a:lstStyle/>
        <a:p>
          <a:endParaRPr lang="en-GB"/>
        </a:p>
      </dgm:t>
    </dgm:pt>
    <dgm:pt modelId="{F71C3CF8-8140-47D4-8C3B-D08873FDBC2E}" type="sibTrans" cxnId="{DEA6CFB2-A861-4B89-80B5-67BB185E5CF3}">
      <dgm:prSet/>
      <dgm:spPr/>
      <dgm:t>
        <a:bodyPr/>
        <a:lstStyle/>
        <a:p>
          <a:endParaRPr lang="en-GB"/>
        </a:p>
      </dgm:t>
    </dgm:pt>
    <dgm:pt modelId="{A5224AFF-6B12-474C-B62C-7461E86813EF}">
      <dgm:prSet phldrT="[Text]" custT="1"/>
      <dgm:spPr/>
      <dgm:t>
        <a:bodyPr/>
        <a:lstStyle/>
        <a:p>
          <a:r>
            <a:rPr lang="en-GB" sz="1800">
              <a:latin typeface="Comic Sans MS" pitchFamily="66" charset="0"/>
            </a:rPr>
            <a:t>Key Stage 1</a:t>
          </a:r>
        </a:p>
      </dgm:t>
    </dgm:pt>
    <dgm:pt modelId="{A3B9D960-7617-4436-BE3A-EEDA435C6012}" type="parTrans" cxnId="{DD772D44-ACFD-4DD0-8281-A21DBF67E5AF}">
      <dgm:prSet/>
      <dgm:spPr/>
      <dgm:t>
        <a:bodyPr/>
        <a:lstStyle/>
        <a:p>
          <a:endParaRPr lang="en-GB"/>
        </a:p>
      </dgm:t>
    </dgm:pt>
    <dgm:pt modelId="{A2068D57-397B-4E54-97E2-F625374E42C5}" type="sibTrans" cxnId="{DD772D44-ACFD-4DD0-8281-A21DBF67E5AF}">
      <dgm:prSet/>
      <dgm:spPr/>
      <dgm:t>
        <a:bodyPr/>
        <a:lstStyle/>
        <a:p>
          <a:endParaRPr lang="en-GB"/>
        </a:p>
      </dgm:t>
    </dgm:pt>
    <dgm:pt modelId="{370E8639-C57B-4CF5-AA75-806D0533B190}">
      <dgm:prSet phldrT="[Text]" custT="1"/>
      <dgm:spPr/>
      <dgm:t>
        <a:bodyPr/>
        <a:lstStyle/>
        <a:p>
          <a:r>
            <a:rPr lang="en-GB" sz="1800">
              <a:latin typeface="Comic Sans MS" pitchFamily="66" charset="0"/>
            </a:rPr>
            <a:t>Key Stage 2</a:t>
          </a:r>
        </a:p>
      </dgm:t>
    </dgm:pt>
    <dgm:pt modelId="{8DA70CB1-1368-4370-BBCE-26E0FBC33DC0}" type="parTrans" cxnId="{F8DC1550-64B5-41CC-A9D2-23D4EDB5CFC8}">
      <dgm:prSet/>
      <dgm:spPr/>
      <dgm:t>
        <a:bodyPr/>
        <a:lstStyle/>
        <a:p>
          <a:endParaRPr lang="en-GB"/>
        </a:p>
      </dgm:t>
    </dgm:pt>
    <dgm:pt modelId="{8599DA27-1084-48F6-9710-3104F2278031}" type="sibTrans" cxnId="{F8DC1550-64B5-41CC-A9D2-23D4EDB5CFC8}">
      <dgm:prSet/>
      <dgm:spPr/>
      <dgm:t>
        <a:bodyPr/>
        <a:lstStyle/>
        <a:p>
          <a:endParaRPr lang="en-GB"/>
        </a:p>
      </dgm:t>
    </dgm:pt>
    <dgm:pt modelId="{7D718720-C44E-41ED-B3E3-CA0D496861B3}">
      <dgm:prSet phldrT="[Text]" custT="1"/>
      <dgm:spPr/>
      <dgm:t>
        <a:bodyPr/>
        <a:lstStyle/>
        <a:p>
          <a:r>
            <a:rPr lang="en-GB" sz="1800">
              <a:latin typeface="Comic Sans MS" pitchFamily="66" charset="0"/>
            </a:rPr>
            <a:t>Key Stage 3</a:t>
          </a:r>
        </a:p>
      </dgm:t>
    </dgm:pt>
    <dgm:pt modelId="{1F240FFE-93B1-4233-95DF-BA482A519FB0}" type="parTrans" cxnId="{405404C9-E888-4B5B-AC3C-B2B3A303D535}">
      <dgm:prSet/>
      <dgm:spPr/>
      <dgm:t>
        <a:bodyPr/>
        <a:lstStyle/>
        <a:p>
          <a:endParaRPr lang="en-GB"/>
        </a:p>
      </dgm:t>
    </dgm:pt>
    <dgm:pt modelId="{FF436589-8004-4379-A77E-4DCEFA8D6B64}" type="sibTrans" cxnId="{405404C9-E888-4B5B-AC3C-B2B3A303D535}">
      <dgm:prSet/>
      <dgm:spPr/>
      <dgm:t>
        <a:bodyPr/>
        <a:lstStyle/>
        <a:p>
          <a:endParaRPr lang="en-GB"/>
        </a:p>
      </dgm:t>
    </dgm:pt>
    <dgm:pt modelId="{5AC5BE6C-8035-43C3-9973-F250DDB26EAE}">
      <dgm:prSet custT="1"/>
      <dgm:spPr/>
      <dgm:t>
        <a:bodyPr/>
        <a:lstStyle/>
        <a:p>
          <a:r>
            <a:rPr lang="en-GB" sz="1800">
              <a:latin typeface="Comic Sans MS" pitchFamily="66" charset="0"/>
            </a:rPr>
            <a:t>Key Stage 4</a:t>
          </a:r>
        </a:p>
      </dgm:t>
    </dgm:pt>
    <dgm:pt modelId="{3321E118-67E0-418B-BCF3-0991ED69EC51}" type="parTrans" cxnId="{FAF79C1B-1F49-40E6-9240-341FBE736EE0}">
      <dgm:prSet/>
      <dgm:spPr/>
      <dgm:t>
        <a:bodyPr/>
        <a:lstStyle/>
        <a:p>
          <a:endParaRPr lang="en-GB"/>
        </a:p>
      </dgm:t>
    </dgm:pt>
    <dgm:pt modelId="{20E5F361-86EC-4445-AF54-CEBFC00D1416}" type="sibTrans" cxnId="{FAF79C1B-1F49-40E6-9240-341FBE736EE0}">
      <dgm:prSet/>
      <dgm:spPr/>
      <dgm:t>
        <a:bodyPr/>
        <a:lstStyle/>
        <a:p>
          <a:endParaRPr lang="en-GB"/>
        </a:p>
      </dgm:t>
    </dgm:pt>
    <dgm:pt modelId="{5369C168-BBDC-423C-A377-E016B3A2EB8A}">
      <dgm:prSet custT="1"/>
      <dgm:spPr/>
      <dgm:t>
        <a:bodyPr/>
        <a:lstStyle/>
        <a:p>
          <a:r>
            <a:rPr lang="en-GB" sz="1800" dirty="0">
              <a:latin typeface="Comic Sans MS" pitchFamily="66" charset="0"/>
            </a:rPr>
            <a:t>Key Stage 5</a:t>
          </a:r>
        </a:p>
      </dgm:t>
    </dgm:pt>
    <dgm:pt modelId="{E775990E-1FE5-4BD2-9974-76113171747E}" type="parTrans" cxnId="{DAAB4691-3CB9-467F-84B7-CC3CC8CCD7B1}">
      <dgm:prSet/>
      <dgm:spPr/>
      <dgm:t>
        <a:bodyPr/>
        <a:lstStyle/>
        <a:p>
          <a:endParaRPr lang="en-GB"/>
        </a:p>
      </dgm:t>
    </dgm:pt>
    <dgm:pt modelId="{517901D8-9FBF-464D-AA53-8FDAC7D5573B}" type="sibTrans" cxnId="{DAAB4691-3CB9-467F-84B7-CC3CC8CCD7B1}">
      <dgm:prSet/>
      <dgm:spPr/>
      <dgm:t>
        <a:bodyPr/>
        <a:lstStyle/>
        <a:p>
          <a:endParaRPr lang="en-GB"/>
        </a:p>
      </dgm:t>
    </dgm:pt>
    <dgm:pt modelId="{E17DD79F-64CD-4C13-A007-34C6B0073EA1}" type="pres">
      <dgm:prSet presAssocID="{6EA46729-D985-4EE0-8233-5C092073C77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8E4A0F-345D-409E-8632-792778F668C7}" type="pres">
      <dgm:prSet presAssocID="{93B08201-5D81-4BE6-BE4A-05200A61141B}" presName="Name5" presStyleLbl="venn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1623D9E-041A-4871-A4D0-2B53DA8FFA13}" type="pres">
      <dgm:prSet presAssocID="{F71C3CF8-8140-47D4-8C3B-D08873FDBC2E}" presName="space" presStyleCnt="0"/>
      <dgm:spPr/>
    </dgm:pt>
    <dgm:pt modelId="{383ED015-AA2E-4606-8110-238219BC7DF9}" type="pres">
      <dgm:prSet presAssocID="{A5224AFF-6B12-474C-B62C-7461E86813EF}" presName="Name5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9A3322-96CC-4EBD-97CE-B7E6C526ADFF}" type="pres">
      <dgm:prSet presAssocID="{A2068D57-397B-4E54-97E2-F625374E42C5}" presName="space" presStyleCnt="0"/>
      <dgm:spPr/>
    </dgm:pt>
    <dgm:pt modelId="{1FE5F1B0-C52B-498C-B881-C7AF881ACA05}" type="pres">
      <dgm:prSet presAssocID="{370E8639-C57B-4CF5-AA75-806D0533B190}" presName="Name5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5730DB-52BB-4091-81CA-804B67CF0BC7}" type="pres">
      <dgm:prSet presAssocID="{8599DA27-1084-48F6-9710-3104F2278031}" presName="space" presStyleCnt="0"/>
      <dgm:spPr/>
    </dgm:pt>
    <dgm:pt modelId="{8B88883E-2650-4354-BBDC-B67798473C62}" type="pres">
      <dgm:prSet presAssocID="{7D718720-C44E-41ED-B3E3-CA0D496861B3}" presName="Name5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356AD1C-7CAA-425B-9E4D-E38A7A362534}" type="pres">
      <dgm:prSet presAssocID="{FF436589-8004-4379-A77E-4DCEFA8D6B64}" presName="space" presStyleCnt="0"/>
      <dgm:spPr/>
    </dgm:pt>
    <dgm:pt modelId="{ABE590B7-794C-441D-AECE-5030D167B8B4}" type="pres">
      <dgm:prSet presAssocID="{5AC5BE6C-8035-43C3-9973-F250DDB26EAE}" presName="Name5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EE6DA09-A706-4F43-A5A5-09F32815B268}" type="pres">
      <dgm:prSet presAssocID="{20E5F361-86EC-4445-AF54-CEBFC00D1416}" presName="space" presStyleCnt="0"/>
      <dgm:spPr/>
    </dgm:pt>
    <dgm:pt modelId="{4CA5EA4B-71F3-4351-BFB0-F454CB2C88F7}" type="pres">
      <dgm:prSet presAssocID="{5369C168-BBDC-423C-A377-E016B3A2EB8A}" presName="Name5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C708427-84AA-4E69-8EBD-A84A2E3F1F2C}" type="presOf" srcId="{A5224AFF-6B12-474C-B62C-7461E86813EF}" destId="{383ED015-AA2E-4606-8110-238219BC7DF9}" srcOrd="0" destOrd="0" presId="urn:microsoft.com/office/officeart/2005/8/layout/venn3"/>
    <dgm:cxn modelId="{7FFF300A-8ABC-42B0-9029-F074E086833E}" type="presOf" srcId="{93B08201-5D81-4BE6-BE4A-05200A61141B}" destId="{268E4A0F-345D-409E-8632-792778F668C7}" srcOrd="0" destOrd="0" presId="urn:microsoft.com/office/officeart/2005/8/layout/venn3"/>
    <dgm:cxn modelId="{42DBFDFD-4C77-44B9-8BEB-83528AD80513}" type="presOf" srcId="{5369C168-BBDC-423C-A377-E016B3A2EB8A}" destId="{4CA5EA4B-71F3-4351-BFB0-F454CB2C88F7}" srcOrd="0" destOrd="0" presId="urn:microsoft.com/office/officeart/2005/8/layout/venn3"/>
    <dgm:cxn modelId="{F8DC1550-64B5-41CC-A9D2-23D4EDB5CFC8}" srcId="{6EA46729-D985-4EE0-8233-5C092073C77E}" destId="{370E8639-C57B-4CF5-AA75-806D0533B190}" srcOrd="2" destOrd="0" parTransId="{8DA70CB1-1368-4370-BBCE-26E0FBC33DC0}" sibTransId="{8599DA27-1084-48F6-9710-3104F2278031}"/>
    <dgm:cxn modelId="{443FE0BF-B4A7-4C57-A2A9-C9CD74C67DB7}" type="presOf" srcId="{370E8639-C57B-4CF5-AA75-806D0533B190}" destId="{1FE5F1B0-C52B-498C-B881-C7AF881ACA05}" srcOrd="0" destOrd="0" presId="urn:microsoft.com/office/officeart/2005/8/layout/venn3"/>
    <dgm:cxn modelId="{F4077164-1F13-439B-A5D0-9C26EDEB09F6}" type="presOf" srcId="{6EA46729-D985-4EE0-8233-5C092073C77E}" destId="{E17DD79F-64CD-4C13-A007-34C6B0073EA1}" srcOrd="0" destOrd="0" presId="urn:microsoft.com/office/officeart/2005/8/layout/venn3"/>
    <dgm:cxn modelId="{405404C9-E888-4B5B-AC3C-B2B3A303D535}" srcId="{6EA46729-D985-4EE0-8233-5C092073C77E}" destId="{7D718720-C44E-41ED-B3E3-CA0D496861B3}" srcOrd="3" destOrd="0" parTransId="{1F240FFE-93B1-4233-95DF-BA482A519FB0}" sibTransId="{FF436589-8004-4379-A77E-4DCEFA8D6B64}"/>
    <dgm:cxn modelId="{DD772D44-ACFD-4DD0-8281-A21DBF67E5AF}" srcId="{6EA46729-D985-4EE0-8233-5C092073C77E}" destId="{A5224AFF-6B12-474C-B62C-7461E86813EF}" srcOrd="1" destOrd="0" parTransId="{A3B9D960-7617-4436-BE3A-EEDA435C6012}" sibTransId="{A2068D57-397B-4E54-97E2-F625374E42C5}"/>
    <dgm:cxn modelId="{DAAB4691-3CB9-467F-84B7-CC3CC8CCD7B1}" srcId="{6EA46729-D985-4EE0-8233-5C092073C77E}" destId="{5369C168-BBDC-423C-A377-E016B3A2EB8A}" srcOrd="5" destOrd="0" parTransId="{E775990E-1FE5-4BD2-9974-76113171747E}" sibTransId="{517901D8-9FBF-464D-AA53-8FDAC7D5573B}"/>
    <dgm:cxn modelId="{E74D110A-CC77-416A-8D69-61F692DDF310}" type="presOf" srcId="{5AC5BE6C-8035-43C3-9973-F250DDB26EAE}" destId="{ABE590B7-794C-441D-AECE-5030D167B8B4}" srcOrd="0" destOrd="0" presId="urn:microsoft.com/office/officeart/2005/8/layout/venn3"/>
    <dgm:cxn modelId="{DEA6CFB2-A861-4B89-80B5-67BB185E5CF3}" srcId="{6EA46729-D985-4EE0-8233-5C092073C77E}" destId="{93B08201-5D81-4BE6-BE4A-05200A61141B}" srcOrd="0" destOrd="0" parTransId="{90E45605-886D-4985-9FCE-668AE3B323B1}" sibTransId="{F71C3CF8-8140-47D4-8C3B-D08873FDBC2E}"/>
    <dgm:cxn modelId="{D2566696-027B-4F5E-800B-CD7CF596EDD6}" type="presOf" srcId="{7D718720-C44E-41ED-B3E3-CA0D496861B3}" destId="{8B88883E-2650-4354-BBDC-B67798473C62}" srcOrd="0" destOrd="0" presId="urn:microsoft.com/office/officeart/2005/8/layout/venn3"/>
    <dgm:cxn modelId="{FAF79C1B-1F49-40E6-9240-341FBE736EE0}" srcId="{6EA46729-D985-4EE0-8233-5C092073C77E}" destId="{5AC5BE6C-8035-43C3-9973-F250DDB26EAE}" srcOrd="4" destOrd="0" parTransId="{3321E118-67E0-418B-BCF3-0991ED69EC51}" sibTransId="{20E5F361-86EC-4445-AF54-CEBFC00D1416}"/>
    <dgm:cxn modelId="{247704B1-A576-4FF6-88F0-78F926D9A158}" type="presParOf" srcId="{E17DD79F-64CD-4C13-A007-34C6B0073EA1}" destId="{268E4A0F-345D-409E-8632-792778F668C7}" srcOrd="0" destOrd="0" presId="urn:microsoft.com/office/officeart/2005/8/layout/venn3"/>
    <dgm:cxn modelId="{3E5BBC22-9146-46F3-8F34-10A4181DFAB8}" type="presParOf" srcId="{E17DD79F-64CD-4C13-A007-34C6B0073EA1}" destId="{01623D9E-041A-4871-A4D0-2B53DA8FFA13}" srcOrd="1" destOrd="0" presId="urn:microsoft.com/office/officeart/2005/8/layout/venn3"/>
    <dgm:cxn modelId="{DCC729AE-D414-4D03-8FD8-B3DFACC1ACD5}" type="presParOf" srcId="{E17DD79F-64CD-4C13-A007-34C6B0073EA1}" destId="{383ED015-AA2E-4606-8110-238219BC7DF9}" srcOrd="2" destOrd="0" presId="urn:microsoft.com/office/officeart/2005/8/layout/venn3"/>
    <dgm:cxn modelId="{3AC374E9-278F-4BE7-9934-21DAA64CC8C0}" type="presParOf" srcId="{E17DD79F-64CD-4C13-A007-34C6B0073EA1}" destId="{689A3322-96CC-4EBD-97CE-B7E6C526ADFF}" srcOrd="3" destOrd="0" presId="urn:microsoft.com/office/officeart/2005/8/layout/venn3"/>
    <dgm:cxn modelId="{EFFDB8E9-43F3-425A-A9D6-0DEF345ECE6D}" type="presParOf" srcId="{E17DD79F-64CD-4C13-A007-34C6B0073EA1}" destId="{1FE5F1B0-C52B-498C-B881-C7AF881ACA05}" srcOrd="4" destOrd="0" presId="urn:microsoft.com/office/officeart/2005/8/layout/venn3"/>
    <dgm:cxn modelId="{EAE9689B-B7CD-4CF8-9FAF-87761DC6611E}" type="presParOf" srcId="{E17DD79F-64CD-4C13-A007-34C6B0073EA1}" destId="{535730DB-52BB-4091-81CA-804B67CF0BC7}" srcOrd="5" destOrd="0" presId="urn:microsoft.com/office/officeart/2005/8/layout/venn3"/>
    <dgm:cxn modelId="{1682D880-4A74-4546-839C-33037ED02906}" type="presParOf" srcId="{E17DD79F-64CD-4C13-A007-34C6B0073EA1}" destId="{8B88883E-2650-4354-BBDC-B67798473C62}" srcOrd="6" destOrd="0" presId="urn:microsoft.com/office/officeart/2005/8/layout/venn3"/>
    <dgm:cxn modelId="{A185EF9B-0F38-4DFA-AADD-A0F34AFED1C6}" type="presParOf" srcId="{E17DD79F-64CD-4C13-A007-34C6B0073EA1}" destId="{B356AD1C-7CAA-425B-9E4D-E38A7A362534}" srcOrd="7" destOrd="0" presId="urn:microsoft.com/office/officeart/2005/8/layout/venn3"/>
    <dgm:cxn modelId="{C506357A-05B1-44BA-B075-F94FAE90FA0F}" type="presParOf" srcId="{E17DD79F-64CD-4C13-A007-34C6B0073EA1}" destId="{ABE590B7-794C-441D-AECE-5030D167B8B4}" srcOrd="8" destOrd="0" presId="urn:microsoft.com/office/officeart/2005/8/layout/venn3"/>
    <dgm:cxn modelId="{BF2A352A-A22D-4D86-AD03-FF010CB96AEF}" type="presParOf" srcId="{E17DD79F-64CD-4C13-A007-34C6B0073EA1}" destId="{4EE6DA09-A706-4F43-A5A5-09F32815B268}" srcOrd="9" destOrd="0" presId="urn:microsoft.com/office/officeart/2005/8/layout/venn3"/>
    <dgm:cxn modelId="{7865529E-8C50-42B9-930A-FD157901347B}" type="presParOf" srcId="{E17DD79F-64CD-4C13-A007-34C6B0073EA1}" destId="{4CA5EA4B-71F3-4351-BFB0-F454CB2C88F7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09E0FE-8872-4172-B10F-E82B275E000D}" type="doc">
      <dgm:prSet loTypeId="urn:microsoft.com/office/officeart/2005/8/layout/venn3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CD6EEFE-B585-402B-8066-C3815D31467D}">
      <dgm:prSet phldrT="[Text]" custT="1"/>
      <dgm:spPr>
        <a:gradFill flip="none" rotWithShape="1">
          <a:gsLst>
            <a:gs pos="56000">
              <a:schemeClr val="tx2">
                <a:lumMod val="60000"/>
                <a:lumOff val="40000"/>
                <a:alpha val="48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r>
            <a:rPr lang="en-GB" sz="1400" b="1" dirty="0">
              <a:latin typeface="Comic Sans MS" pitchFamily="66" charset="0"/>
            </a:rPr>
            <a:t>AUTISM WITH A</a:t>
          </a:r>
        </a:p>
        <a:p>
          <a:r>
            <a:rPr lang="en-GB" sz="1400" b="1" dirty="0">
              <a:latin typeface="Comic Sans MS" pitchFamily="66" charset="0"/>
            </a:rPr>
            <a:t>SEVERE LEARNING DISABILITY</a:t>
          </a:r>
        </a:p>
        <a:p>
          <a:endParaRPr lang="en-GB" sz="14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WORKING </a:t>
          </a:r>
          <a:r>
            <a:rPr lang="en-GB" sz="1200" dirty="0" smtClean="0">
              <a:latin typeface="Comic Sans MS" pitchFamily="66" charset="0"/>
            </a:rPr>
            <a:t>AT PRE NC LEVELS</a:t>
          </a:r>
          <a:endParaRPr lang="en-GB" sz="1200" dirty="0">
            <a:latin typeface="Comic Sans MS" pitchFamily="66" charset="0"/>
          </a:endParaRP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HIGHER STAFF/PUPIL RATIO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SUPPORT REQUIRED TO ENGAGE IN PERSONALISED LEARNING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BEHAVIOUR AS A </a:t>
          </a:r>
        </a:p>
        <a:p>
          <a:r>
            <a:rPr lang="en-GB" sz="1200" dirty="0">
              <a:latin typeface="Comic Sans MS" pitchFamily="66" charset="0"/>
            </a:rPr>
            <a:t>LEARNING NEED</a:t>
          </a:r>
        </a:p>
        <a:p>
          <a:endParaRPr lang="en-GB" sz="1400" dirty="0">
            <a:latin typeface="Comic Sans MS" pitchFamily="66" charset="0"/>
          </a:endParaRPr>
        </a:p>
      </dgm:t>
    </dgm:pt>
    <dgm:pt modelId="{57ADB772-6540-4FDC-8611-C290FABBCAAC}" type="parTrans" cxnId="{F3EF5240-0ECB-4D1A-8DD4-461F8B493D0D}">
      <dgm:prSet/>
      <dgm:spPr/>
      <dgm:t>
        <a:bodyPr/>
        <a:lstStyle/>
        <a:p>
          <a:endParaRPr lang="en-GB"/>
        </a:p>
      </dgm:t>
    </dgm:pt>
    <dgm:pt modelId="{70FD97D1-3EBC-4FEC-8688-B0C052C0DFA2}" type="sibTrans" cxnId="{F3EF5240-0ECB-4D1A-8DD4-461F8B493D0D}">
      <dgm:prSet/>
      <dgm:spPr/>
      <dgm:t>
        <a:bodyPr/>
        <a:lstStyle/>
        <a:p>
          <a:endParaRPr lang="en-GB"/>
        </a:p>
      </dgm:t>
    </dgm:pt>
    <dgm:pt modelId="{38779A8E-2B7A-47C9-BFDE-4CDF9DC666AF}">
      <dgm:prSet phldrT="[Text]" custT="1"/>
      <dgm:spPr>
        <a:gradFill flip="none" rotWithShape="1">
          <a:gsLst>
            <a:gs pos="15000">
              <a:srgbClr val="FFFF00">
                <a:alpha val="84000"/>
              </a:srgb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0"/>
          <a:tileRect/>
        </a:gradFill>
      </dgm:spPr>
      <dgm:t>
        <a:bodyPr/>
        <a:lstStyle/>
        <a:p>
          <a:endParaRPr lang="en-GB" sz="1400" dirty="0">
            <a:latin typeface="Comic Sans MS" pitchFamily="66" charset="0"/>
          </a:endParaRPr>
        </a:p>
        <a:p>
          <a:r>
            <a:rPr lang="en-GB" sz="1400" b="1" dirty="0">
              <a:latin typeface="Comic Sans MS" pitchFamily="66" charset="0"/>
            </a:rPr>
            <a:t>AUTISM WITH A</a:t>
          </a:r>
        </a:p>
        <a:p>
          <a:r>
            <a:rPr lang="en-GB" sz="1400" b="1" dirty="0">
              <a:latin typeface="Comic Sans MS" pitchFamily="66" charset="0"/>
            </a:rPr>
            <a:t>MODERATE LEARNING DIFFICULTY</a:t>
          </a:r>
        </a:p>
        <a:p>
          <a:endParaRPr lang="en-GB" sz="14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WORKING AT NC LEVELS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LOWER STAFF/PUPIL RATIO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ABLE TO ENGAGE IN</a:t>
          </a:r>
        </a:p>
        <a:p>
          <a:r>
            <a:rPr lang="en-GB" sz="1200" dirty="0">
              <a:latin typeface="Comic Sans MS" pitchFamily="66" charset="0"/>
            </a:rPr>
            <a:t>GROUP LEARNING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RESPONSIBILE FOR </a:t>
          </a:r>
        </a:p>
        <a:p>
          <a:r>
            <a:rPr lang="en-GB" sz="1200" dirty="0">
              <a:latin typeface="Comic Sans MS" pitchFamily="66" charset="0"/>
            </a:rPr>
            <a:t>BEHAVIOUR</a:t>
          </a:r>
        </a:p>
        <a:p>
          <a:endParaRPr lang="en-GB" sz="1100" dirty="0">
            <a:latin typeface="Comic Sans MS" pitchFamily="66" charset="0"/>
          </a:endParaRPr>
        </a:p>
        <a:p>
          <a:endParaRPr lang="en-GB" sz="1400" dirty="0">
            <a:latin typeface="Comic Sans MS" pitchFamily="66" charset="0"/>
          </a:endParaRPr>
        </a:p>
      </dgm:t>
    </dgm:pt>
    <dgm:pt modelId="{9A50F9F0-897B-4D31-BD46-E98A27E054A2}" type="parTrans" cxnId="{60A7E6F2-ED7E-4C1C-9DC1-F4A822ABA6BD}">
      <dgm:prSet/>
      <dgm:spPr/>
      <dgm:t>
        <a:bodyPr/>
        <a:lstStyle/>
        <a:p>
          <a:endParaRPr lang="en-GB"/>
        </a:p>
      </dgm:t>
    </dgm:pt>
    <dgm:pt modelId="{04C340D7-2957-4769-BA54-52E92266281C}" type="sibTrans" cxnId="{60A7E6F2-ED7E-4C1C-9DC1-F4A822ABA6BD}">
      <dgm:prSet/>
      <dgm:spPr/>
      <dgm:t>
        <a:bodyPr/>
        <a:lstStyle/>
        <a:p>
          <a:endParaRPr lang="en-GB"/>
        </a:p>
      </dgm:t>
    </dgm:pt>
    <dgm:pt modelId="{C97B11A8-8C80-49D7-8A32-6147C9EC6E51}" type="pres">
      <dgm:prSet presAssocID="{AC09E0FE-8872-4172-B10F-E82B275E00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56D5AA8-6564-414A-9293-316D2C21B0F9}" type="pres">
      <dgm:prSet presAssocID="{CCD6EEFE-B585-402B-8066-C3815D31467D}" presName="Name5" presStyleLbl="vennNode1" presStyleIdx="0" presStyleCnt="2" custScaleX="118072" custScaleY="126068" custLinFactNeighborY="-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204F2FD-37EC-43FB-816F-DC8C68A55D5E}" type="pres">
      <dgm:prSet presAssocID="{70FD97D1-3EBC-4FEC-8688-B0C052C0DFA2}" presName="space" presStyleCnt="0"/>
      <dgm:spPr/>
    </dgm:pt>
    <dgm:pt modelId="{875B9D67-3B02-4954-8739-19E73DCCE871}" type="pres">
      <dgm:prSet presAssocID="{38779A8E-2B7A-47C9-BFDE-4CDF9DC666AF}" presName="Name5" presStyleLbl="vennNode1" presStyleIdx="1" presStyleCnt="2" custScaleX="116115" custScaleY="12961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3EF5240-0ECB-4D1A-8DD4-461F8B493D0D}" srcId="{AC09E0FE-8872-4172-B10F-E82B275E000D}" destId="{CCD6EEFE-B585-402B-8066-C3815D31467D}" srcOrd="0" destOrd="0" parTransId="{57ADB772-6540-4FDC-8611-C290FABBCAAC}" sibTransId="{70FD97D1-3EBC-4FEC-8688-B0C052C0DFA2}"/>
    <dgm:cxn modelId="{6413B35D-3DBB-4E6A-807A-370DF4B30E78}" type="presOf" srcId="{38779A8E-2B7A-47C9-BFDE-4CDF9DC666AF}" destId="{875B9D67-3B02-4954-8739-19E73DCCE871}" srcOrd="0" destOrd="0" presId="urn:microsoft.com/office/officeart/2005/8/layout/venn3"/>
    <dgm:cxn modelId="{60A7E6F2-ED7E-4C1C-9DC1-F4A822ABA6BD}" srcId="{AC09E0FE-8872-4172-B10F-E82B275E000D}" destId="{38779A8E-2B7A-47C9-BFDE-4CDF9DC666AF}" srcOrd="1" destOrd="0" parTransId="{9A50F9F0-897B-4D31-BD46-E98A27E054A2}" sibTransId="{04C340D7-2957-4769-BA54-52E92266281C}"/>
    <dgm:cxn modelId="{68246E50-A7EB-4840-9EE8-04678D7D7BC8}" type="presOf" srcId="{AC09E0FE-8872-4172-B10F-E82B275E000D}" destId="{C97B11A8-8C80-49D7-8A32-6147C9EC6E51}" srcOrd="0" destOrd="0" presId="urn:microsoft.com/office/officeart/2005/8/layout/venn3"/>
    <dgm:cxn modelId="{DDC24827-0891-4C6A-B502-A951F3838DF6}" type="presOf" srcId="{CCD6EEFE-B585-402B-8066-C3815D31467D}" destId="{456D5AA8-6564-414A-9293-316D2C21B0F9}" srcOrd="0" destOrd="0" presId="urn:microsoft.com/office/officeart/2005/8/layout/venn3"/>
    <dgm:cxn modelId="{D24A2EFF-7A62-4019-B77D-3F706BD205EF}" type="presParOf" srcId="{C97B11A8-8C80-49D7-8A32-6147C9EC6E51}" destId="{456D5AA8-6564-414A-9293-316D2C21B0F9}" srcOrd="0" destOrd="0" presId="urn:microsoft.com/office/officeart/2005/8/layout/venn3"/>
    <dgm:cxn modelId="{EEB6B3C9-602D-4C40-BFA5-FCCE1ED5F57E}" type="presParOf" srcId="{C97B11A8-8C80-49D7-8A32-6147C9EC6E51}" destId="{F204F2FD-37EC-43FB-816F-DC8C68A55D5E}" srcOrd="1" destOrd="0" presId="urn:microsoft.com/office/officeart/2005/8/layout/venn3"/>
    <dgm:cxn modelId="{8DEB871D-D7B7-4694-8719-B0B13F989C0A}" type="presParOf" srcId="{C97B11A8-8C80-49D7-8A32-6147C9EC6E51}" destId="{875B9D67-3B02-4954-8739-19E73DCCE871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09E0FE-8872-4172-B10F-E82B275E000D}" type="doc">
      <dgm:prSet loTypeId="urn:microsoft.com/office/officeart/2005/8/layout/venn3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CD6EEFE-B585-402B-8066-C3815D31467D}">
      <dgm:prSet phldrT="[Text]" custT="1"/>
      <dgm:spPr>
        <a:gradFill flip="none" rotWithShape="1">
          <a:gsLst>
            <a:gs pos="56000">
              <a:schemeClr val="tx2">
                <a:lumMod val="60000"/>
                <a:lumOff val="40000"/>
                <a:alpha val="48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r>
            <a:rPr lang="en-GB" sz="1400" b="1" dirty="0">
              <a:latin typeface="Comic Sans MS" pitchFamily="66" charset="0"/>
            </a:rPr>
            <a:t>AUTISM WITH A</a:t>
          </a:r>
        </a:p>
        <a:p>
          <a:r>
            <a:rPr lang="en-GB" sz="1400" b="1" dirty="0">
              <a:latin typeface="Comic Sans MS" pitchFamily="66" charset="0"/>
            </a:rPr>
            <a:t>SEVERE LEARNING DISABILITY</a:t>
          </a:r>
        </a:p>
        <a:p>
          <a:endParaRPr lang="en-GB" sz="14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WORKING AT </a:t>
          </a:r>
          <a:r>
            <a:rPr lang="en-GB" sz="1200" dirty="0" smtClean="0">
              <a:latin typeface="Comic Sans MS" pitchFamily="66" charset="0"/>
            </a:rPr>
            <a:t>A RANGE OF </a:t>
          </a:r>
        </a:p>
        <a:p>
          <a:r>
            <a:rPr lang="en-GB" sz="1200" dirty="0" smtClean="0">
              <a:latin typeface="Comic Sans MS" pitchFamily="66" charset="0"/>
            </a:rPr>
            <a:t>NC </a:t>
          </a:r>
          <a:r>
            <a:rPr lang="en-GB" sz="1200" dirty="0">
              <a:latin typeface="Comic Sans MS" pitchFamily="66" charset="0"/>
            </a:rPr>
            <a:t>LEVELS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HIGHER STAFF/PUPIL RATIO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SUPPORT REQUIRED TO ENGAGE IN PERSONALISED LEARNING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BEHAVIOUR AS A </a:t>
          </a:r>
        </a:p>
        <a:p>
          <a:r>
            <a:rPr lang="en-GB" sz="1200" dirty="0">
              <a:latin typeface="Comic Sans MS" pitchFamily="66" charset="0"/>
            </a:rPr>
            <a:t>LEARNING NEED</a:t>
          </a:r>
        </a:p>
        <a:p>
          <a:endParaRPr lang="en-GB" sz="1400" dirty="0">
            <a:latin typeface="Comic Sans MS" pitchFamily="66" charset="0"/>
          </a:endParaRPr>
        </a:p>
      </dgm:t>
    </dgm:pt>
    <dgm:pt modelId="{57ADB772-6540-4FDC-8611-C290FABBCAAC}" type="parTrans" cxnId="{F3EF5240-0ECB-4D1A-8DD4-461F8B493D0D}">
      <dgm:prSet/>
      <dgm:spPr/>
      <dgm:t>
        <a:bodyPr/>
        <a:lstStyle/>
        <a:p>
          <a:endParaRPr lang="en-GB"/>
        </a:p>
      </dgm:t>
    </dgm:pt>
    <dgm:pt modelId="{70FD97D1-3EBC-4FEC-8688-B0C052C0DFA2}" type="sibTrans" cxnId="{F3EF5240-0ECB-4D1A-8DD4-461F8B493D0D}">
      <dgm:prSet/>
      <dgm:spPr/>
      <dgm:t>
        <a:bodyPr/>
        <a:lstStyle/>
        <a:p>
          <a:endParaRPr lang="en-GB"/>
        </a:p>
      </dgm:t>
    </dgm:pt>
    <dgm:pt modelId="{38779A8E-2B7A-47C9-BFDE-4CDF9DC666AF}">
      <dgm:prSet phldrT="[Text]" custT="1"/>
      <dgm:spPr>
        <a:gradFill flip="none" rotWithShape="1">
          <a:gsLst>
            <a:gs pos="9000">
              <a:srgbClr val="FF0000">
                <a:alpha val="95000"/>
              </a:srgb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endParaRPr lang="en-GB" sz="1400" dirty="0">
            <a:latin typeface="Comic Sans MS" pitchFamily="66" charset="0"/>
          </a:endParaRPr>
        </a:p>
        <a:p>
          <a:r>
            <a:rPr lang="en-GB" sz="1400" b="1" dirty="0">
              <a:latin typeface="Comic Sans MS" pitchFamily="66" charset="0"/>
            </a:rPr>
            <a:t>AUTISM WITH A</a:t>
          </a:r>
        </a:p>
        <a:p>
          <a:r>
            <a:rPr lang="en-GB" sz="1400" b="1" dirty="0">
              <a:latin typeface="Comic Sans MS" pitchFamily="66" charset="0"/>
            </a:rPr>
            <a:t>MODERATE LEARNING DIFFICULTY</a:t>
          </a:r>
        </a:p>
        <a:p>
          <a:endParaRPr lang="en-GB" sz="14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WORKING AT </a:t>
          </a:r>
          <a:r>
            <a:rPr lang="en-GB" sz="1200" dirty="0" smtClean="0">
              <a:latin typeface="Comic Sans MS" pitchFamily="66" charset="0"/>
            </a:rPr>
            <a:t>EXAMINATION </a:t>
          </a:r>
          <a:r>
            <a:rPr lang="en-GB" sz="1200" dirty="0">
              <a:latin typeface="Comic Sans MS" pitchFamily="66" charset="0"/>
            </a:rPr>
            <a:t>LEVELS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LOWER STAFF/PUPIL RATIO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ABLE TO ENGAGE IN</a:t>
          </a:r>
        </a:p>
        <a:p>
          <a:r>
            <a:rPr lang="en-GB" sz="1200" dirty="0">
              <a:latin typeface="Comic Sans MS" pitchFamily="66" charset="0"/>
            </a:rPr>
            <a:t>GROUP LEARNING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RESPONSIBILE FOR </a:t>
          </a:r>
        </a:p>
        <a:p>
          <a:r>
            <a:rPr lang="en-GB" sz="1200" dirty="0">
              <a:latin typeface="Comic Sans MS" pitchFamily="66" charset="0"/>
            </a:rPr>
            <a:t>BEHAVIOUR</a:t>
          </a:r>
        </a:p>
        <a:p>
          <a:endParaRPr lang="en-GB" sz="1100" dirty="0">
            <a:latin typeface="Comic Sans MS" pitchFamily="66" charset="0"/>
          </a:endParaRPr>
        </a:p>
        <a:p>
          <a:endParaRPr lang="en-GB" sz="1400" dirty="0">
            <a:latin typeface="Comic Sans MS" pitchFamily="66" charset="0"/>
          </a:endParaRPr>
        </a:p>
      </dgm:t>
    </dgm:pt>
    <dgm:pt modelId="{9A50F9F0-897B-4D31-BD46-E98A27E054A2}" type="parTrans" cxnId="{60A7E6F2-ED7E-4C1C-9DC1-F4A822ABA6BD}">
      <dgm:prSet/>
      <dgm:spPr/>
      <dgm:t>
        <a:bodyPr/>
        <a:lstStyle/>
        <a:p>
          <a:endParaRPr lang="en-GB"/>
        </a:p>
      </dgm:t>
    </dgm:pt>
    <dgm:pt modelId="{04C340D7-2957-4769-BA54-52E92266281C}" type="sibTrans" cxnId="{60A7E6F2-ED7E-4C1C-9DC1-F4A822ABA6BD}">
      <dgm:prSet/>
      <dgm:spPr/>
      <dgm:t>
        <a:bodyPr/>
        <a:lstStyle/>
        <a:p>
          <a:endParaRPr lang="en-GB"/>
        </a:p>
      </dgm:t>
    </dgm:pt>
    <dgm:pt modelId="{C97B11A8-8C80-49D7-8A32-6147C9EC6E51}" type="pres">
      <dgm:prSet presAssocID="{AC09E0FE-8872-4172-B10F-E82B275E00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56D5AA8-6564-414A-9293-316D2C21B0F9}" type="pres">
      <dgm:prSet presAssocID="{CCD6EEFE-B585-402B-8066-C3815D31467D}" presName="Name5" presStyleLbl="vennNode1" presStyleIdx="0" presStyleCnt="2" custScaleX="122732" custScaleY="13299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204F2FD-37EC-43FB-816F-DC8C68A55D5E}" type="pres">
      <dgm:prSet presAssocID="{70FD97D1-3EBC-4FEC-8688-B0C052C0DFA2}" presName="space" presStyleCnt="0"/>
      <dgm:spPr/>
    </dgm:pt>
    <dgm:pt modelId="{875B9D67-3B02-4954-8739-19E73DCCE871}" type="pres">
      <dgm:prSet presAssocID="{38779A8E-2B7A-47C9-BFDE-4CDF9DC666AF}" presName="Name5" presStyleLbl="vennNode1" presStyleIdx="1" presStyleCnt="2" custScaleX="120546" custScaleY="128747" custLinFactNeighborX="148" custLinFactNeighborY="-22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3EF5240-0ECB-4D1A-8DD4-461F8B493D0D}" srcId="{AC09E0FE-8872-4172-B10F-E82B275E000D}" destId="{CCD6EEFE-B585-402B-8066-C3815D31467D}" srcOrd="0" destOrd="0" parTransId="{57ADB772-6540-4FDC-8611-C290FABBCAAC}" sibTransId="{70FD97D1-3EBC-4FEC-8688-B0C052C0DFA2}"/>
    <dgm:cxn modelId="{765EFC9E-0E39-4E1A-8E7E-AAB5B99BEFA8}" type="presOf" srcId="{38779A8E-2B7A-47C9-BFDE-4CDF9DC666AF}" destId="{875B9D67-3B02-4954-8739-19E73DCCE871}" srcOrd="0" destOrd="0" presId="urn:microsoft.com/office/officeart/2005/8/layout/venn3"/>
    <dgm:cxn modelId="{60A7E6F2-ED7E-4C1C-9DC1-F4A822ABA6BD}" srcId="{AC09E0FE-8872-4172-B10F-E82B275E000D}" destId="{38779A8E-2B7A-47C9-BFDE-4CDF9DC666AF}" srcOrd="1" destOrd="0" parTransId="{9A50F9F0-897B-4D31-BD46-E98A27E054A2}" sibTransId="{04C340D7-2957-4769-BA54-52E92266281C}"/>
    <dgm:cxn modelId="{309D4BE1-6DD5-411A-8A94-CDC851F70CEE}" type="presOf" srcId="{AC09E0FE-8872-4172-B10F-E82B275E000D}" destId="{C97B11A8-8C80-49D7-8A32-6147C9EC6E51}" srcOrd="0" destOrd="0" presId="urn:microsoft.com/office/officeart/2005/8/layout/venn3"/>
    <dgm:cxn modelId="{3C7BA9DD-010F-4461-94DC-0498365074E2}" type="presOf" srcId="{CCD6EEFE-B585-402B-8066-C3815D31467D}" destId="{456D5AA8-6564-414A-9293-316D2C21B0F9}" srcOrd="0" destOrd="0" presId="urn:microsoft.com/office/officeart/2005/8/layout/venn3"/>
    <dgm:cxn modelId="{E0FACDE0-6689-4E40-8FCD-735DA906FC0C}" type="presParOf" srcId="{C97B11A8-8C80-49D7-8A32-6147C9EC6E51}" destId="{456D5AA8-6564-414A-9293-316D2C21B0F9}" srcOrd="0" destOrd="0" presId="urn:microsoft.com/office/officeart/2005/8/layout/venn3"/>
    <dgm:cxn modelId="{DB76B318-66E4-4846-9A0C-8073BF910483}" type="presParOf" srcId="{C97B11A8-8C80-49D7-8A32-6147C9EC6E51}" destId="{F204F2FD-37EC-43FB-816F-DC8C68A55D5E}" srcOrd="1" destOrd="0" presId="urn:microsoft.com/office/officeart/2005/8/layout/venn3"/>
    <dgm:cxn modelId="{304EBEDE-91E6-4072-B5AF-0590FD68F738}" type="presParOf" srcId="{C97B11A8-8C80-49D7-8A32-6147C9EC6E51}" destId="{875B9D67-3B02-4954-8739-19E73DCCE871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09E0FE-8872-4172-B10F-E82B275E000D}" type="doc">
      <dgm:prSet loTypeId="urn:microsoft.com/office/officeart/2005/8/layout/venn3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CD6EEFE-B585-402B-8066-C3815D31467D}">
      <dgm:prSet phldrT="[Text]" custT="1"/>
      <dgm:spPr>
        <a:gradFill flip="none" rotWithShape="1">
          <a:gsLst>
            <a:gs pos="56000">
              <a:schemeClr val="tx2">
                <a:lumMod val="60000"/>
                <a:lumOff val="40000"/>
                <a:alpha val="48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endParaRPr lang="en-GB" sz="1400" b="1" dirty="0" smtClean="0">
            <a:latin typeface="Comic Sans MS" pitchFamily="66" charset="0"/>
          </a:endParaRPr>
        </a:p>
        <a:p>
          <a:r>
            <a:rPr lang="en-GB" sz="1400" b="1" dirty="0" smtClean="0">
              <a:latin typeface="Comic Sans MS" pitchFamily="66" charset="0"/>
            </a:rPr>
            <a:t>AUTISM </a:t>
          </a:r>
          <a:r>
            <a:rPr lang="en-GB" sz="1400" b="1" dirty="0">
              <a:latin typeface="Comic Sans MS" pitchFamily="66" charset="0"/>
            </a:rPr>
            <a:t>WITH A</a:t>
          </a:r>
        </a:p>
        <a:p>
          <a:r>
            <a:rPr lang="en-GB" sz="1400" b="1" dirty="0">
              <a:latin typeface="Comic Sans MS" pitchFamily="66" charset="0"/>
            </a:rPr>
            <a:t>SEVERE LEARNING DISABILITY</a:t>
          </a:r>
        </a:p>
        <a:p>
          <a:endParaRPr lang="en-GB" sz="14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WORKING AT PRE NC LEVELS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HIGHER STAFF/PUPIL RATIO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SUPPORT REQUIRED TO ENGAGE IN PERSONALISED LEARNING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SIGNIFICANT DIFFICULTES WITH COMMUNICATION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BEHAVIOUR AS A </a:t>
          </a:r>
        </a:p>
        <a:p>
          <a:r>
            <a:rPr lang="en-GB" sz="1200" dirty="0">
              <a:latin typeface="Comic Sans MS" pitchFamily="66" charset="0"/>
            </a:rPr>
            <a:t>LEARNING NEED</a:t>
          </a:r>
        </a:p>
        <a:p>
          <a:endParaRPr lang="en-GB" sz="1400" dirty="0">
            <a:latin typeface="Comic Sans MS" pitchFamily="66" charset="0"/>
          </a:endParaRPr>
        </a:p>
      </dgm:t>
    </dgm:pt>
    <dgm:pt modelId="{57ADB772-6540-4FDC-8611-C290FABBCAAC}" type="parTrans" cxnId="{F3EF5240-0ECB-4D1A-8DD4-461F8B493D0D}">
      <dgm:prSet/>
      <dgm:spPr/>
      <dgm:t>
        <a:bodyPr/>
        <a:lstStyle/>
        <a:p>
          <a:endParaRPr lang="en-GB"/>
        </a:p>
      </dgm:t>
    </dgm:pt>
    <dgm:pt modelId="{70FD97D1-3EBC-4FEC-8688-B0C052C0DFA2}" type="sibTrans" cxnId="{F3EF5240-0ECB-4D1A-8DD4-461F8B493D0D}">
      <dgm:prSet/>
      <dgm:spPr/>
      <dgm:t>
        <a:bodyPr/>
        <a:lstStyle/>
        <a:p>
          <a:endParaRPr lang="en-GB"/>
        </a:p>
      </dgm:t>
    </dgm:pt>
    <dgm:pt modelId="{38779A8E-2B7A-47C9-BFDE-4CDF9DC666AF}">
      <dgm:prSet phldrT="[Text]" custT="1"/>
      <dgm:spPr>
        <a:gradFill flip="none" rotWithShape="1">
          <a:gsLst>
            <a:gs pos="15000">
              <a:srgbClr val="00B050"/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endParaRPr lang="en-GB" sz="1400" dirty="0">
            <a:latin typeface="Comic Sans MS" pitchFamily="66" charset="0"/>
          </a:endParaRPr>
        </a:p>
        <a:p>
          <a:endParaRPr lang="en-GB" sz="1400" b="1" dirty="0" smtClean="0">
            <a:latin typeface="Comic Sans MS" pitchFamily="66" charset="0"/>
          </a:endParaRPr>
        </a:p>
        <a:p>
          <a:r>
            <a:rPr lang="en-GB" sz="1400" b="1" dirty="0" smtClean="0">
              <a:latin typeface="Comic Sans MS" pitchFamily="66" charset="0"/>
            </a:rPr>
            <a:t>AUTISM </a:t>
          </a:r>
          <a:r>
            <a:rPr lang="en-GB" sz="1400" b="1" dirty="0">
              <a:latin typeface="Comic Sans MS" pitchFamily="66" charset="0"/>
            </a:rPr>
            <a:t>WITH A</a:t>
          </a:r>
        </a:p>
        <a:p>
          <a:r>
            <a:rPr lang="en-GB" sz="1400" b="1" dirty="0">
              <a:latin typeface="Comic Sans MS" pitchFamily="66" charset="0"/>
            </a:rPr>
            <a:t>MODERATE LEARNING DIFFICULTY</a:t>
          </a:r>
        </a:p>
        <a:p>
          <a:endParaRPr lang="en-GB" sz="14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WORKING </a:t>
          </a:r>
          <a:r>
            <a:rPr lang="en-GB" sz="1200" dirty="0" smtClean="0">
              <a:latin typeface="Comic Sans MS" pitchFamily="66" charset="0"/>
            </a:rPr>
            <a:t>AT EXAMINATION LEVEL</a:t>
          </a:r>
          <a:endParaRPr lang="en-GB" sz="1200" dirty="0">
            <a:latin typeface="Comic Sans MS" pitchFamily="66" charset="0"/>
          </a:endParaRP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ABLE TO ENGAGE IN</a:t>
          </a:r>
        </a:p>
        <a:p>
          <a:r>
            <a:rPr lang="en-GB" sz="1200" dirty="0" smtClean="0">
              <a:latin typeface="Comic Sans MS" pitchFamily="66" charset="0"/>
            </a:rPr>
            <a:t>WORK EXPERIENCE, COLLEGE</a:t>
          </a:r>
        </a:p>
        <a:p>
          <a:endParaRPr lang="en-GB" sz="1200" dirty="0" smtClean="0">
            <a:latin typeface="Comic Sans MS" pitchFamily="66" charset="0"/>
          </a:endParaRPr>
        </a:p>
        <a:p>
          <a:r>
            <a:rPr lang="en-GB" sz="1200" dirty="0" smtClean="0">
              <a:latin typeface="Comic Sans MS" pitchFamily="66" charset="0"/>
            </a:rPr>
            <a:t>DEVELOPING LIFE SKILLS</a:t>
          </a:r>
          <a:endParaRPr lang="en-GB" sz="1200" dirty="0">
            <a:latin typeface="Comic Sans MS" pitchFamily="66" charset="0"/>
          </a:endParaRP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MODERATE DIFFICULTIES WITH COMMUNICATION</a:t>
          </a:r>
        </a:p>
        <a:p>
          <a:endParaRPr lang="en-GB" sz="1200" dirty="0">
            <a:latin typeface="Comic Sans MS" pitchFamily="66" charset="0"/>
          </a:endParaRPr>
        </a:p>
        <a:p>
          <a:r>
            <a:rPr lang="en-GB" sz="1200" dirty="0">
              <a:latin typeface="Comic Sans MS" pitchFamily="66" charset="0"/>
            </a:rPr>
            <a:t>RESPONSIBILE FOR </a:t>
          </a:r>
        </a:p>
        <a:p>
          <a:r>
            <a:rPr lang="en-GB" sz="1200" dirty="0">
              <a:latin typeface="Comic Sans MS" pitchFamily="66" charset="0"/>
            </a:rPr>
            <a:t>BEHAVIOUR</a:t>
          </a:r>
        </a:p>
        <a:p>
          <a:endParaRPr lang="en-GB" sz="1100" dirty="0">
            <a:latin typeface="Comic Sans MS" pitchFamily="66" charset="0"/>
          </a:endParaRPr>
        </a:p>
        <a:p>
          <a:endParaRPr lang="en-GB" sz="1400" dirty="0">
            <a:latin typeface="Comic Sans MS" pitchFamily="66" charset="0"/>
          </a:endParaRPr>
        </a:p>
      </dgm:t>
    </dgm:pt>
    <dgm:pt modelId="{9A50F9F0-897B-4D31-BD46-E98A27E054A2}" type="parTrans" cxnId="{60A7E6F2-ED7E-4C1C-9DC1-F4A822ABA6BD}">
      <dgm:prSet/>
      <dgm:spPr/>
      <dgm:t>
        <a:bodyPr/>
        <a:lstStyle/>
        <a:p>
          <a:endParaRPr lang="en-GB"/>
        </a:p>
      </dgm:t>
    </dgm:pt>
    <dgm:pt modelId="{04C340D7-2957-4769-BA54-52E92266281C}" type="sibTrans" cxnId="{60A7E6F2-ED7E-4C1C-9DC1-F4A822ABA6BD}">
      <dgm:prSet/>
      <dgm:spPr/>
      <dgm:t>
        <a:bodyPr/>
        <a:lstStyle/>
        <a:p>
          <a:endParaRPr lang="en-GB"/>
        </a:p>
      </dgm:t>
    </dgm:pt>
    <dgm:pt modelId="{C97B11A8-8C80-49D7-8A32-6147C9EC6E51}" type="pres">
      <dgm:prSet presAssocID="{AC09E0FE-8872-4172-B10F-E82B275E00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56D5AA8-6564-414A-9293-316D2C21B0F9}" type="pres">
      <dgm:prSet presAssocID="{CCD6EEFE-B585-402B-8066-C3815D31467D}" presName="Name5" presStyleLbl="vennNode1" presStyleIdx="0" presStyleCnt="2" custScaleX="141291" custScaleY="158478" custLinFactNeighborX="-271" custLinFactNeighborY="17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204F2FD-37EC-43FB-816F-DC8C68A55D5E}" type="pres">
      <dgm:prSet presAssocID="{70FD97D1-3EBC-4FEC-8688-B0C052C0DFA2}" presName="space" presStyleCnt="0"/>
      <dgm:spPr/>
    </dgm:pt>
    <dgm:pt modelId="{875B9D67-3B02-4954-8739-19E73DCCE871}" type="pres">
      <dgm:prSet presAssocID="{38779A8E-2B7A-47C9-BFDE-4CDF9DC666AF}" presName="Name5" presStyleLbl="vennNode1" presStyleIdx="1" presStyleCnt="2" custScaleX="155380" custScaleY="159107" custLinFactNeighborX="1489" custLinFactNeighborY="-82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3EF5240-0ECB-4D1A-8DD4-461F8B493D0D}" srcId="{AC09E0FE-8872-4172-B10F-E82B275E000D}" destId="{CCD6EEFE-B585-402B-8066-C3815D31467D}" srcOrd="0" destOrd="0" parTransId="{57ADB772-6540-4FDC-8611-C290FABBCAAC}" sibTransId="{70FD97D1-3EBC-4FEC-8688-B0C052C0DFA2}"/>
    <dgm:cxn modelId="{60A7E6F2-ED7E-4C1C-9DC1-F4A822ABA6BD}" srcId="{AC09E0FE-8872-4172-B10F-E82B275E000D}" destId="{38779A8E-2B7A-47C9-BFDE-4CDF9DC666AF}" srcOrd="1" destOrd="0" parTransId="{9A50F9F0-897B-4D31-BD46-E98A27E054A2}" sibTransId="{04C340D7-2957-4769-BA54-52E92266281C}"/>
    <dgm:cxn modelId="{03572651-1F9A-4767-8EC7-F21C4BA20495}" type="presOf" srcId="{38779A8E-2B7A-47C9-BFDE-4CDF9DC666AF}" destId="{875B9D67-3B02-4954-8739-19E73DCCE871}" srcOrd="0" destOrd="0" presId="urn:microsoft.com/office/officeart/2005/8/layout/venn3"/>
    <dgm:cxn modelId="{B45FAF06-28F9-4E0D-B173-CDB6DD8CCF34}" type="presOf" srcId="{CCD6EEFE-B585-402B-8066-C3815D31467D}" destId="{456D5AA8-6564-414A-9293-316D2C21B0F9}" srcOrd="0" destOrd="0" presId="urn:microsoft.com/office/officeart/2005/8/layout/venn3"/>
    <dgm:cxn modelId="{2DD96B56-5132-4794-B5ED-12A19AA2256B}" type="presOf" srcId="{AC09E0FE-8872-4172-B10F-E82B275E000D}" destId="{C97B11A8-8C80-49D7-8A32-6147C9EC6E51}" srcOrd="0" destOrd="0" presId="urn:microsoft.com/office/officeart/2005/8/layout/venn3"/>
    <dgm:cxn modelId="{A80FDF91-0263-4F88-96D0-586DB7D5A5C7}" type="presParOf" srcId="{C97B11A8-8C80-49D7-8A32-6147C9EC6E51}" destId="{456D5AA8-6564-414A-9293-316D2C21B0F9}" srcOrd="0" destOrd="0" presId="urn:microsoft.com/office/officeart/2005/8/layout/venn3"/>
    <dgm:cxn modelId="{109A6A21-AF62-4084-AC6B-682533C72DF1}" type="presParOf" srcId="{C97B11A8-8C80-49D7-8A32-6147C9EC6E51}" destId="{F204F2FD-37EC-43FB-816F-DC8C68A55D5E}" srcOrd="1" destOrd="0" presId="urn:microsoft.com/office/officeart/2005/8/layout/venn3"/>
    <dgm:cxn modelId="{DEB0E9F5-8555-42F3-8958-8AE52AA958C2}" type="presParOf" srcId="{C97B11A8-8C80-49D7-8A32-6147C9EC6E51}" destId="{875B9D67-3B02-4954-8739-19E73DCCE871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8883E-2650-4354-BBDC-B67798473C62}">
      <dsp:nvSpPr>
        <dsp:cNvPr id="0" name=""/>
        <dsp:cNvSpPr/>
      </dsp:nvSpPr>
      <dsp:spPr>
        <a:xfrm>
          <a:off x="1699046" y="2334"/>
          <a:ext cx="5465237" cy="5755971"/>
        </a:xfrm>
        <a:prstGeom prst="ellipse">
          <a:avLst/>
        </a:prstGeom>
        <a:solidFill>
          <a:srgbClr val="FF0000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16770" tIns="22860" rIns="3167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b="1" kern="1200" dirty="0" smtClean="0">
            <a:latin typeface="Comic Sans MS" pitchFamily="66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b="1" kern="1200" dirty="0" smtClean="0">
            <a:latin typeface="Comic Sans MS" pitchFamily="66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latin typeface="Comic Sans MS" pitchFamily="66" charset="0"/>
            </a:rPr>
            <a:t>RED </a:t>
          </a:r>
          <a:r>
            <a:rPr lang="en-GB" sz="2800" b="1" kern="1200" dirty="0">
              <a:latin typeface="Comic Sans MS" pitchFamily="66" charset="0"/>
            </a:rPr>
            <a:t>ZONE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u="sng" kern="1200" dirty="0" smtClean="0">
            <a:latin typeface="Comic Sans MS" pitchFamily="66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u="sng" kern="1200" dirty="0" smtClean="0">
              <a:latin typeface="Comic Sans MS" pitchFamily="66" charset="0"/>
            </a:rPr>
            <a:t>Key </a:t>
          </a:r>
          <a:r>
            <a:rPr lang="en-GB" sz="2800" u="sng" kern="1200" dirty="0">
              <a:latin typeface="Comic Sans MS" pitchFamily="66" charset="0"/>
            </a:rPr>
            <a:t>Stage 4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kern="1200" dirty="0">
            <a:latin typeface="Comic Sans MS" pitchFamily="66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>
              <a:latin typeface="Comic Sans MS" pitchFamily="66" charset="0"/>
            </a:rPr>
            <a:t>Year  </a:t>
          </a:r>
          <a:r>
            <a:rPr lang="en-GB" sz="2800" kern="1200" dirty="0" smtClean="0">
              <a:latin typeface="Comic Sans MS" pitchFamily="66" charset="0"/>
            </a:rPr>
            <a:t>10-11</a:t>
          </a:r>
          <a:endParaRPr lang="en-GB" sz="2800" kern="1200" dirty="0">
            <a:latin typeface="Comic Sans MS" pitchFamily="66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>
              <a:latin typeface="Comic Sans MS" pitchFamily="66" charset="0"/>
            </a:rPr>
            <a:t>(14 - 16 years)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kern="1200" dirty="0">
            <a:latin typeface="Comic Sans MS" pitchFamily="66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800" kern="1200" dirty="0">
            <a:latin typeface="Comic Sans MS" pitchFamily="66" charset="0"/>
          </a:endParaRPr>
        </a:p>
      </dsp:txBody>
      <dsp:txXfrm>
        <a:off x="2499411" y="845276"/>
        <a:ext cx="3864507" cy="4070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E4A0F-345D-409E-8632-792778F668C7}">
      <dsp:nvSpPr>
        <dsp:cNvPr id="0" name=""/>
        <dsp:cNvSpPr/>
      </dsp:nvSpPr>
      <dsp:spPr>
        <a:xfrm>
          <a:off x="1072" y="1896447"/>
          <a:ext cx="1756566" cy="17565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6670" tIns="22860" rIns="966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Comic Sans MS" pitchFamily="66" charset="0"/>
            </a:rPr>
            <a:t>EY/FS</a:t>
          </a:r>
          <a:endParaRPr lang="en-GB" sz="1800" kern="1200" dirty="0">
            <a:latin typeface="Comic Sans MS" pitchFamily="66" charset="0"/>
          </a:endParaRPr>
        </a:p>
      </dsp:txBody>
      <dsp:txXfrm>
        <a:off x="258315" y="2153690"/>
        <a:ext cx="1242080" cy="1242080"/>
      </dsp:txXfrm>
    </dsp:sp>
    <dsp:sp modelId="{383ED015-AA2E-4606-8110-238219BC7DF9}">
      <dsp:nvSpPr>
        <dsp:cNvPr id="0" name=""/>
        <dsp:cNvSpPr/>
      </dsp:nvSpPr>
      <dsp:spPr>
        <a:xfrm>
          <a:off x="1406325" y="1896447"/>
          <a:ext cx="1756566" cy="17565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6670" tIns="22860" rIns="966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Comic Sans MS" pitchFamily="66" charset="0"/>
            </a:rPr>
            <a:t>Key Stage 1</a:t>
          </a:r>
        </a:p>
      </dsp:txBody>
      <dsp:txXfrm>
        <a:off x="1663568" y="2153690"/>
        <a:ext cx="1242080" cy="1242080"/>
      </dsp:txXfrm>
    </dsp:sp>
    <dsp:sp modelId="{1FE5F1B0-C52B-498C-B881-C7AF881ACA05}">
      <dsp:nvSpPr>
        <dsp:cNvPr id="0" name=""/>
        <dsp:cNvSpPr/>
      </dsp:nvSpPr>
      <dsp:spPr>
        <a:xfrm>
          <a:off x="2811578" y="1896447"/>
          <a:ext cx="1756566" cy="17565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6670" tIns="22860" rIns="966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Comic Sans MS" pitchFamily="66" charset="0"/>
            </a:rPr>
            <a:t>Key Stage 2</a:t>
          </a:r>
        </a:p>
      </dsp:txBody>
      <dsp:txXfrm>
        <a:off x="3068821" y="2153690"/>
        <a:ext cx="1242080" cy="1242080"/>
      </dsp:txXfrm>
    </dsp:sp>
    <dsp:sp modelId="{8B88883E-2650-4354-BBDC-B67798473C62}">
      <dsp:nvSpPr>
        <dsp:cNvPr id="0" name=""/>
        <dsp:cNvSpPr/>
      </dsp:nvSpPr>
      <dsp:spPr>
        <a:xfrm>
          <a:off x="4216831" y="1896447"/>
          <a:ext cx="1756566" cy="17565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6670" tIns="22860" rIns="966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Comic Sans MS" pitchFamily="66" charset="0"/>
            </a:rPr>
            <a:t>Key Stage 3</a:t>
          </a:r>
        </a:p>
      </dsp:txBody>
      <dsp:txXfrm>
        <a:off x="4474074" y="2153690"/>
        <a:ext cx="1242080" cy="1242080"/>
      </dsp:txXfrm>
    </dsp:sp>
    <dsp:sp modelId="{ABE590B7-794C-441D-AECE-5030D167B8B4}">
      <dsp:nvSpPr>
        <dsp:cNvPr id="0" name=""/>
        <dsp:cNvSpPr/>
      </dsp:nvSpPr>
      <dsp:spPr>
        <a:xfrm>
          <a:off x="5622084" y="1896447"/>
          <a:ext cx="1756566" cy="17565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6670" tIns="22860" rIns="966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>
              <a:latin typeface="Comic Sans MS" pitchFamily="66" charset="0"/>
            </a:rPr>
            <a:t>Key Stage 4</a:t>
          </a:r>
        </a:p>
      </dsp:txBody>
      <dsp:txXfrm>
        <a:off x="5879327" y="2153690"/>
        <a:ext cx="1242080" cy="1242080"/>
      </dsp:txXfrm>
    </dsp:sp>
    <dsp:sp modelId="{4CA5EA4B-71F3-4351-BFB0-F454CB2C88F7}">
      <dsp:nvSpPr>
        <dsp:cNvPr id="0" name=""/>
        <dsp:cNvSpPr/>
      </dsp:nvSpPr>
      <dsp:spPr>
        <a:xfrm>
          <a:off x="7027337" y="1896447"/>
          <a:ext cx="1756566" cy="17565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6670" tIns="22860" rIns="9667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latin typeface="Comic Sans MS" pitchFamily="66" charset="0"/>
            </a:rPr>
            <a:t>Key Stage 5</a:t>
          </a:r>
        </a:p>
      </dsp:txBody>
      <dsp:txXfrm>
        <a:off x="7284580" y="2153690"/>
        <a:ext cx="1242080" cy="12420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5AA8-6564-414A-9293-316D2C21B0F9}">
      <dsp:nvSpPr>
        <dsp:cNvPr id="0" name=""/>
        <dsp:cNvSpPr/>
      </dsp:nvSpPr>
      <dsp:spPr>
        <a:xfrm>
          <a:off x="778" y="905665"/>
          <a:ext cx="4722832" cy="5042669"/>
        </a:xfrm>
        <a:prstGeom prst="ellipse">
          <a:avLst/>
        </a:prstGeom>
        <a:gradFill flip="none" rotWithShape="1">
          <a:gsLst>
            <a:gs pos="56000">
              <a:schemeClr val="tx2">
                <a:lumMod val="60000"/>
                <a:lumOff val="40000"/>
                <a:alpha val="48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0131" tIns="17780" rIns="220131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AUTISM WITH 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SEVERE LEARNING DISABILITY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WORKING </a:t>
          </a:r>
          <a:r>
            <a:rPr lang="en-GB" sz="1200" kern="1200" dirty="0" smtClean="0">
              <a:latin typeface="Comic Sans MS" pitchFamily="66" charset="0"/>
            </a:rPr>
            <a:t>AT PRE NC LEVELS</a:t>
          </a: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HIGHER STAFF/PUPIL RATIO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SUPPORT REQUIRED TO ENGAGE IN PERSONALISED LEARNING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BEHAVIOUR AS A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LEARNING NEED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</dsp:txBody>
      <dsp:txXfrm>
        <a:off x="692421" y="1644147"/>
        <a:ext cx="3339546" cy="3565705"/>
      </dsp:txXfrm>
    </dsp:sp>
    <dsp:sp modelId="{875B9D67-3B02-4954-8739-19E73DCCE871}">
      <dsp:nvSpPr>
        <dsp:cNvPr id="0" name=""/>
        <dsp:cNvSpPr/>
      </dsp:nvSpPr>
      <dsp:spPr>
        <a:xfrm>
          <a:off x="3923619" y="836705"/>
          <a:ext cx="4644553" cy="5184588"/>
        </a:xfrm>
        <a:prstGeom prst="ellipse">
          <a:avLst/>
        </a:prstGeom>
        <a:gradFill flip="none" rotWithShape="1">
          <a:gsLst>
            <a:gs pos="15000">
              <a:srgbClr val="FFFF00">
                <a:alpha val="84000"/>
              </a:srgb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20131" tIns="17780" rIns="220131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AUTISM WITH 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MODERATE LEARNING DIFFICULTY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WORKING AT NC LEVELS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LOWER STAFF/PUPIL RATIO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ABLE TO ENGAGE IN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GROUP LEARNING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RESPONSIBILE FOR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BEHAVIOUR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</dsp:txBody>
      <dsp:txXfrm>
        <a:off x="4603798" y="1595970"/>
        <a:ext cx="3284195" cy="36660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5AA8-6564-414A-9293-316D2C21B0F9}">
      <dsp:nvSpPr>
        <dsp:cNvPr id="0" name=""/>
        <dsp:cNvSpPr/>
      </dsp:nvSpPr>
      <dsp:spPr>
        <a:xfrm>
          <a:off x="1117" y="908719"/>
          <a:ext cx="4651659" cy="5040561"/>
        </a:xfrm>
        <a:prstGeom prst="ellipse">
          <a:avLst/>
        </a:prstGeom>
        <a:gradFill flip="none" rotWithShape="1">
          <a:gsLst>
            <a:gs pos="56000">
              <a:schemeClr val="tx2">
                <a:lumMod val="60000"/>
                <a:lumOff val="40000"/>
                <a:alpha val="48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8582" tIns="17780" rIns="208582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AUTISM WITH 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SEVERE LEARNING DISABILITY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WORKING AT </a:t>
          </a:r>
          <a:r>
            <a:rPr lang="en-GB" sz="1200" kern="1200" dirty="0" smtClean="0">
              <a:latin typeface="Comic Sans MS" pitchFamily="66" charset="0"/>
            </a:rPr>
            <a:t>A RANGE OF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latin typeface="Comic Sans MS" pitchFamily="66" charset="0"/>
            </a:rPr>
            <a:t>NC </a:t>
          </a:r>
          <a:r>
            <a:rPr lang="en-GB" sz="1200" kern="1200" dirty="0">
              <a:latin typeface="Comic Sans MS" pitchFamily="66" charset="0"/>
            </a:rPr>
            <a:t>LEVELS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HIGHER STAFF/PUPIL RATIO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SUPPORT REQUIRED TO ENGAGE IN PERSONALISED LEARNING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BEHAVIOUR AS A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LEARNING NEED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</dsp:txBody>
      <dsp:txXfrm>
        <a:off x="682337" y="1646892"/>
        <a:ext cx="3289219" cy="3564215"/>
      </dsp:txXfrm>
    </dsp:sp>
    <dsp:sp modelId="{875B9D67-3B02-4954-8739-19E73DCCE871}">
      <dsp:nvSpPr>
        <dsp:cNvPr id="0" name=""/>
        <dsp:cNvSpPr/>
      </dsp:nvSpPr>
      <dsp:spPr>
        <a:xfrm>
          <a:off x="3895875" y="980731"/>
          <a:ext cx="4568808" cy="4879634"/>
        </a:xfrm>
        <a:prstGeom prst="ellipse">
          <a:avLst/>
        </a:prstGeom>
        <a:gradFill flip="none" rotWithShape="1">
          <a:gsLst>
            <a:gs pos="9000">
              <a:srgbClr val="FF0000">
                <a:alpha val="95000"/>
              </a:srgb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8582" tIns="17780" rIns="208582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AUTISM WITH 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MODERATE LEARNING DIFFICULTY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WORKING AT </a:t>
          </a:r>
          <a:r>
            <a:rPr lang="en-GB" sz="1200" kern="1200" dirty="0" smtClean="0">
              <a:latin typeface="Comic Sans MS" pitchFamily="66" charset="0"/>
            </a:rPr>
            <a:t>EXAMINATION </a:t>
          </a:r>
          <a:r>
            <a:rPr lang="en-GB" sz="1200" kern="1200" dirty="0">
              <a:latin typeface="Comic Sans MS" pitchFamily="66" charset="0"/>
            </a:rPr>
            <a:t>LEVELS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LOWER STAFF/PUPIL RATIO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ABLE TO ENGAGE IN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GROUP LEARNING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RESPONSIBILE FOR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BEHAVIOUR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</dsp:txBody>
      <dsp:txXfrm>
        <a:off x="4564961" y="1695337"/>
        <a:ext cx="3230636" cy="34504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5AA8-6564-414A-9293-316D2C21B0F9}">
      <dsp:nvSpPr>
        <dsp:cNvPr id="0" name=""/>
        <dsp:cNvSpPr/>
      </dsp:nvSpPr>
      <dsp:spPr>
        <a:xfrm>
          <a:off x="0" y="1104533"/>
          <a:ext cx="4154085" cy="4659399"/>
        </a:xfrm>
        <a:prstGeom prst="ellipse">
          <a:avLst/>
        </a:prstGeom>
        <a:gradFill flip="none" rotWithShape="1">
          <a:gsLst>
            <a:gs pos="56000">
              <a:schemeClr val="tx2">
                <a:lumMod val="60000"/>
                <a:lumOff val="40000"/>
                <a:alpha val="48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61803" tIns="17780" rIns="16180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b="1" kern="1200" dirty="0" smtClean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latin typeface="Comic Sans MS" pitchFamily="66" charset="0"/>
            </a:rPr>
            <a:t>AUTISM </a:t>
          </a:r>
          <a:r>
            <a:rPr lang="en-GB" sz="1400" b="1" kern="1200" dirty="0">
              <a:latin typeface="Comic Sans MS" pitchFamily="66" charset="0"/>
            </a:rPr>
            <a:t>WITH 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SEVERE LEARNING DISABILITY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WORKING AT PRE NC LEVELS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HIGHER STAFF/PUPIL RATIO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SUPPORT REQUIRED TO ENGAGE IN PERSONALISED LEARNING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SIGNIFICANT DIFFICULTES WITH COMMUNICATION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BEHAVIOUR AS A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LEARNING NEED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</dsp:txBody>
      <dsp:txXfrm>
        <a:off x="608352" y="1786886"/>
        <a:ext cx="2937381" cy="3294693"/>
      </dsp:txXfrm>
    </dsp:sp>
    <dsp:sp modelId="{875B9D67-3B02-4954-8739-19E73DCCE871}">
      <dsp:nvSpPr>
        <dsp:cNvPr id="0" name=""/>
        <dsp:cNvSpPr/>
      </dsp:nvSpPr>
      <dsp:spPr>
        <a:xfrm>
          <a:off x="3568588" y="1065915"/>
          <a:ext cx="4568315" cy="4677892"/>
        </a:xfrm>
        <a:prstGeom prst="ellipse">
          <a:avLst/>
        </a:prstGeom>
        <a:gradFill flip="none" rotWithShape="1">
          <a:gsLst>
            <a:gs pos="15000">
              <a:srgbClr val="00B050"/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61803" tIns="17780" rIns="16180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b="1" kern="1200" dirty="0" smtClean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latin typeface="Comic Sans MS" pitchFamily="66" charset="0"/>
            </a:rPr>
            <a:t>AUTISM </a:t>
          </a:r>
          <a:r>
            <a:rPr lang="en-GB" sz="1400" b="1" kern="1200" dirty="0">
              <a:latin typeface="Comic Sans MS" pitchFamily="66" charset="0"/>
            </a:rPr>
            <a:t>WITH 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>
              <a:latin typeface="Comic Sans MS" pitchFamily="66" charset="0"/>
            </a:rPr>
            <a:t>MODERATE LEARNING DIFFICULTY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WORKING </a:t>
          </a:r>
          <a:r>
            <a:rPr lang="en-GB" sz="1200" kern="1200" dirty="0" smtClean="0">
              <a:latin typeface="Comic Sans MS" pitchFamily="66" charset="0"/>
            </a:rPr>
            <a:t>AT EXAMINATION LEVEL</a:t>
          </a: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ABLE TO ENGAGE IN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latin typeface="Comic Sans MS" pitchFamily="66" charset="0"/>
            </a:rPr>
            <a:t>WORK EXPERIENCE, COLLEGE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 smtClean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>
              <a:latin typeface="Comic Sans MS" pitchFamily="66" charset="0"/>
            </a:rPr>
            <a:t>DEVELOPING LIFE SKILLS</a:t>
          </a: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MODERATE DIFFICULTIES WITH COMMUNICATION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RESPONSIBILE FOR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latin typeface="Comic Sans MS" pitchFamily="66" charset="0"/>
            </a:rPr>
            <a:t>BEHAVIOUR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>
            <a:latin typeface="Comic Sans MS" pitchFamily="66" charset="0"/>
          </a:endParaRPr>
        </a:p>
      </dsp:txBody>
      <dsp:txXfrm>
        <a:off x="4237602" y="1750976"/>
        <a:ext cx="3230287" cy="33077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8C6BC-E65F-4F36-876F-AB26A2E0D791}" type="datetimeFigureOut">
              <a:rPr lang="en-GB" smtClean="0"/>
              <a:t>16/10/2012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23DDB-8C77-4D67-A7E4-293725F92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594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E0C2-BB0B-47C7-8811-E577E94A0254}" type="datetimeFigureOut">
              <a:rPr lang="en-GB" smtClean="0"/>
              <a:pPr/>
              <a:t>16/10/2012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32376-479A-4477-B6F5-A45B9DA2A7A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zarkn001@medway.org.u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Bradfields School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66936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‘In The Zone’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dirty="0" smtClean="0">
                <a:latin typeface="Comic Sans MS" pitchFamily="66" charset="0"/>
              </a:rPr>
              <a:t>Blue Zone</a:t>
            </a:r>
            <a:endParaRPr lang="en-GB" sz="4800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800" dirty="0" smtClean="0">
                <a:latin typeface="Comic Sans MS" pitchFamily="66" charset="0"/>
              </a:rPr>
              <a:t>The Vision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GB" sz="48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GB" sz="4000" dirty="0" smtClean="0">
                <a:latin typeface="Comic Sans MS" pitchFamily="66" charset="0"/>
              </a:rPr>
              <a:t>Achieving success through a</a:t>
            </a:r>
          </a:p>
          <a:p>
            <a:pPr algn="ctr">
              <a:buNone/>
            </a:pPr>
            <a:r>
              <a:rPr lang="en-GB" sz="4000" dirty="0" smtClean="0">
                <a:latin typeface="Comic Sans MS" pitchFamily="66" charset="0"/>
              </a:rPr>
              <a:t>personalised approach.</a:t>
            </a:r>
            <a:endParaRPr lang="en-GB" sz="4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260648"/>
            <a:ext cx="849694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GB" sz="3200" u="sng" dirty="0" smtClean="0">
              <a:latin typeface="Comic Sans MS" pitchFamily="66" charset="0"/>
            </a:endParaRPr>
          </a:p>
          <a:p>
            <a:pPr>
              <a:buNone/>
            </a:pPr>
            <a:endParaRPr lang="en-GB" sz="2800" u="sng" dirty="0" smtClean="0">
              <a:latin typeface="Comic Sans MS" pitchFamily="66" charset="0"/>
            </a:endParaRPr>
          </a:p>
          <a:p>
            <a:pPr>
              <a:buNone/>
            </a:pPr>
            <a:endParaRPr lang="en-GB" sz="2800" dirty="0" smtClean="0">
              <a:latin typeface="Comic Sans MS" pitchFamily="66" charset="0"/>
            </a:endParaRPr>
          </a:p>
          <a:p>
            <a:pPr algn="ctr">
              <a:buNone/>
            </a:pPr>
            <a:endParaRPr lang="en-GB" sz="2000" dirty="0" smtClean="0">
              <a:latin typeface="Comic Sans MS" pitchFamily="66" charset="0"/>
            </a:endParaRPr>
          </a:p>
          <a:p>
            <a:pPr algn="ctr">
              <a:buNone/>
            </a:pPr>
            <a:endParaRPr lang="en-GB" sz="2000" dirty="0" smtClean="0">
              <a:latin typeface="Comic Sans MS" pitchFamily="66" charset="0"/>
            </a:endParaRPr>
          </a:p>
          <a:p>
            <a:pPr>
              <a:buNone/>
            </a:pPr>
            <a:endParaRPr lang="en-GB" sz="2800" dirty="0" smtClean="0">
              <a:latin typeface="Comic Sans MS" pitchFamily="66" charset="0"/>
            </a:endParaRPr>
          </a:p>
          <a:p>
            <a:pPr>
              <a:buNone/>
            </a:pPr>
            <a:endParaRPr lang="en-GB" sz="3200" dirty="0">
              <a:latin typeface="Comic Sans MS" pitchFamily="66" charset="0"/>
            </a:endParaRPr>
          </a:p>
          <a:p>
            <a:pPr>
              <a:buNone/>
            </a:pPr>
            <a:endParaRPr lang="en-GB" sz="3200" dirty="0" smtClean="0">
              <a:latin typeface="Comic Sans MS" pitchFamily="66" charset="0"/>
            </a:endParaRPr>
          </a:p>
          <a:p>
            <a:pPr>
              <a:buNone/>
            </a:pPr>
            <a:endParaRPr lang="en-GB" sz="3200" dirty="0">
              <a:latin typeface="Comic Sans MS" pitchFamily="66" charset="0"/>
            </a:endParaRPr>
          </a:p>
          <a:p>
            <a:pPr>
              <a:buNone/>
            </a:pPr>
            <a:endParaRPr lang="en-GB" sz="3200" dirty="0" smtClean="0">
              <a:latin typeface="Comic Sans MS" pitchFamily="66" charset="0"/>
            </a:endParaRPr>
          </a:p>
          <a:p>
            <a:pPr>
              <a:buNone/>
            </a:pPr>
            <a:endParaRPr lang="en-GB" sz="3200" dirty="0">
              <a:latin typeface="Comic Sans MS" pitchFamily="66" charset="0"/>
            </a:endParaRPr>
          </a:p>
          <a:p>
            <a:pPr>
              <a:buNone/>
            </a:pPr>
            <a:endParaRPr lang="en-GB" sz="3200" dirty="0">
              <a:latin typeface="Comic Sans MS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GB" sz="48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GB" sz="4000" dirty="0" smtClean="0">
                <a:latin typeface="Comic Sans MS" pitchFamily="66" charset="0"/>
              </a:rPr>
              <a:t>Achieving success through supporting behaviour as a ‘learning need’.</a:t>
            </a:r>
            <a:endParaRPr lang="en-GB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GB" sz="40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GB" sz="4000" dirty="0" smtClean="0">
                <a:latin typeface="Comic Sans MS" pitchFamily="66" charset="0"/>
              </a:rPr>
              <a:t>	Achieving success through  visual and structured surroundings.</a:t>
            </a:r>
            <a:endParaRPr lang="en-GB" sz="4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GB" sz="48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GB" sz="4000" dirty="0" smtClean="0">
                <a:latin typeface="Comic Sans MS" pitchFamily="66" charset="0"/>
              </a:rPr>
              <a:t>Achieving success through our active engagement and solution focussed outlook.</a:t>
            </a:r>
          </a:p>
          <a:p>
            <a:pPr algn="ctr">
              <a:buNone/>
            </a:pPr>
            <a:endParaRPr lang="en-GB" sz="4800" dirty="0" smtClean="0">
              <a:latin typeface="Comic Sans MS" pitchFamily="66" charset="0"/>
            </a:endParaRPr>
          </a:p>
          <a:p>
            <a:pPr algn="ctr">
              <a:buNone/>
            </a:pPr>
            <a:endParaRPr lang="en-GB" sz="4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00" dirty="0" smtClean="0">
                <a:latin typeface="Comic Sans MS" pitchFamily="66" charset="0"/>
              </a:rPr>
              <a:t>Thank you for listening.</a:t>
            </a:r>
          </a:p>
          <a:p>
            <a:pPr marL="0" indent="0" algn="ctr">
              <a:buNone/>
            </a:pPr>
            <a:endParaRPr lang="en-GB" sz="2800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GB" sz="2800" dirty="0" smtClean="0">
                <a:latin typeface="Comic Sans MS" pitchFamily="66" charset="0"/>
              </a:rPr>
              <a:t>If you would like to know any more about the work that happens to support students with autism and complex learning needs</a:t>
            </a:r>
          </a:p>
          <a:p>
            <a:pPr marL="0" indent="0" algn="ctr">
              <a:buNone/>
            </a:pPr>
            <a:r>
              <a:rPr lang="en-GB" sz="2800" dirty="0" smtClean="0">
                <a:latin typeface="Comic Sans MS" pitchFamily="66" charset="0"/>
              </a:rPr>
              <a:t>please contact me on</a:t>
            </a:r>
          </a:p>
          <a:p>
            <a:pPr marL="0" indent="0" algn="ctr">
              <a:buNone/>
            </a:pPr>
            <a:endParaRPr lang="en-GB" sz="2800" dirty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GB" sz="2800" dirty="0" smtClean="0">
                <a:latin typeface="Comic Sans MS" pitchFamily="66" charset="0"/>
                <a:hlinkClick r:id="rId2"/>
              </a:rPr>
              <a:t>zarkn001@medway.org.uk</a:t>
            </a:r>
            <a:r>
              <a:rPr lang="en-GB" sz="2800" dirty="0" smtClean="0">
                <a:latin typeface="Comic Sans MS" pitchFamily="66" charset="0"/>
              </a:rPr>
              <a:t> </a:t>
            </a:r>
            <a:endParaRPr lang="en-GB" sz="2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3728" y="620688"/>
            <a:ext cx="5040560" cy="5546242"/>
            <a:chOff x="1765741" y="71560"/>
            <a:chExt cx="5331846" cy="5331846"/>
          </a:xfrm>
        </p:grpSpPr>
        <p:sp>
          <p:nvSpPr>
            <p:cNvPr id="3" name="Oval 2"/>
            <p:cNvSpPr/>
            <p:nvPr/>
          </p:nvSpPr>
          <p:spPr>
            <a:xfrm>
              <a:off x="1765741" y="71560"/>
              <a:ext cx="5331846" cy="5331846"/>
            </a:xfrm>
            <a:prstGeom prst="ellipse">
              <a:avLst/>
            </a:prstGeom>
            <a:solidFill>
              <a:srgbClr val="FFFF00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Oval 4"/>
            <p:cNvSpPr/>
            <p:nvPr/>
          </p:nvSpPr>
          <p:spPr>
            <a:xfrm>
              <a:off x="2546572" y="783166"/>
              <a:ext cx="3770184" cy="37701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93429" tIns="22860" rIns="293429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b="1" kern="1200" dirty="0">
                  <a:latin typeface="Comic Sans MS" pitchFamily="66" charset="0"/>
                </a:rPr>
                <a:t>YELLOW ZONE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800" kern="1200" dirty="0" smtClean="0">
                <a:latin typeface="Comic Sans MS" pitchFamily="66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u="sng" kern="1200" dirty="0" smtClean="0">
                  <a:latin typeface="Comic Sans MS" pitchFamily="66" charset="0"/>
                </a:rPr>
                <a:t>Key </a:t>
              </a:r>
              <a:r>
                <a:rPr lang="en-GB" sz="2800" u="sng" kern="1200" dirty="0">
                  <a:latin typeface="Comic Sans MS" pitchFamily="66" charset="0"/>
                </a:rPr>
                <a:t>Stage 3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800" kern="1200" dirty="0">
                <a:latin typeface="Comic Sans MS" pitchFamily="66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kern="1200" dirty="0">
                  <a:latin typeface="Comic Sans MS" pitchFamily="66" charset="0"/>
                </a:rPr>
                <a:t>Year </a:t>
              </a:r>
              <a:r>
                <a:rPr lang="en-GB" sz="2800" kern="1200" dirty="0" smtClean="0">
                  <a:latin typeface="Comic Sans MS" pitchFamily="66" charset="0"/>
                </a:rPr>
                <a:t>7-9</a:t>
              </a:r>
              <a:endParaRPr lang="en-GB" sz="2800" kern="1200" dirty="0">
                <a:latin typeface="Comic Sans MS" pitchFamily="66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kern="1200" dirty="0">
                  <a:latin typeface="Comic Sans MS" pitchFamily="66" charset="0"/>
                </a:rPr>
                <a:t>(11 - 14 years)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800" kern="12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Diagram 2"/>
          <p:cNvGraphicFramePr/>
          <p:nvPr/>
        </p:nvGraphicFramePr>
        <p:xfrm>
          <a:off x="280670" y="476672"/>
          <a:ext cx="886333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51720" y="620688"/>
            <a:ext cx="5186203" cy="5544616"/>
            <a:chOff x="1765741" y="2336"/>
            <a:chExt cx="5331846" cy="5331846"/>
          </a:xfrm>
        </p:grpSpPr>
        <p:sp>
          <p:nvSpPr>
            <p:cNvPr id="3" name="Oval 2"/>
            <p:cNvSpPr/>
            <p:nvPr/>
          </p:nvSpPr>
          <p:spPr>
            <a:xfrm>
              <a:off x="1765741" y="2336"/>
              <a:ext cx="5331846" cy="5331846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Oval 4"/>
            <p:cNvSpPr/>
            <p:nvPr/>
          </p:nvSpPr>
          <p:spPr>
            <a:xfrm>
              <a:off x="2546572" y="783166"/>
              <a:ext cx="3770184" cy="37701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93429" tIns="22860" rIns="293429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b="1" kern="1200" dirty="0">
                  <a:latin typeface="Comic Sans MS" pitchFamily="66" charset="0"/>
                </a:rPr>
                <a:t>GREEN ZONE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800" kern="1200" dirty="0" smtClean="0">
                <a:latin typeface="Comic Sans MS" pitchFamily="66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u="sng" kern="1200" dirty="0" smtClean="0">
                  <a:latin typeface="Comic Sans MS" pitchFamily="66" charset="0"/>
                </a:rPr>
                <a:t>Key </a:t>
              </a:r>
              <a:r>
                <a:rPr lang="en-GB" sz="2800" u="sng" kern="1200" dirty="0">
                  <a:latin typeface="Comic Sans MS" pitchFamily="66" charset="0"/>
                </a:rPr>
                <a:t>Stage 5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800" kern="1200" dirty="0">
                <a:latin typeface="Comic Sans MS" pitchFamily="66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kern="1200" dirty="0">
                  <a:latin typeface="Comic Sans MS" pitchFamily="66" charset="0"/>
                </a:rPr>
                <a:t>Year </a:t>
              </a:r>
              <a:r>
                <a:rPr lang="en-GB" sz="2800" kern="1200" dirty="0" smtClean="0">
                  <a:latin typeface="Comic Sans MS" pitchFamily="66" charset="0"/>
                </a:rPr>
                <a:t>12-14</a:t>
              </a:r>
              <a:endParaRPr lang="en-GB" sz="2800" kern="1200" dirty="0">
                <a:latin typeface="Comic Sans MS" pitchFamily="66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800" kern="1200" dirty="0">
                  <a:latin typeface="Comic Sans MS" pitchFamily="66" charset="0"/>
                </a:rPr>
                <a:t>(16 - 19 years)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800" kern="12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79512" y="654269"/>
          <a:ext cx="8784976" cy="5549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Diagram 5"/>
          <p:cNvGraphicFramePr/>
          <p:nvPr/>
        </p:nvGraphicFramePr>
        <p:xfrm>
          <a:off x="323528" y="0"/>
          <a:ext cx="856895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5848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KEY STAGE 3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Diagram 2"/>
          <p:cNvGraphicFramePr/>
          <p:nvPr/>
        </p:nvGraphicFramePr>
        <p:xfrm>
          <a:off x="395536" y="0"/>
          <a:ext cx="846468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5753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KEY STAGE 4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Diagram 2"/>
          <p:cNvGraphicFramePr/>
          <p:nvPr/>
        </p:nvGraphicFramePr>
        <p:xfrm>
          <a:off x="395536" y="0"/>
          <a:ext cx="813690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4960124"/>
            <a:ext cx="5436096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400" b="1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400" b="1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              KEY STAGE 5</a:t>
            </a:r>
            <a:endParaRPr kumimoji="0" lang="en-GB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sz="24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GB" sz="2800" dirty="0" smtClean="0">
                <a:latin typeface="Comic Sans MS" pitchFamily="66" charset="0"/>
              </a:rPr>
              <a:t>The Blue Zone is expanding </a:t>
            </a:r>
          </a:p>
          <a:p>
            <a:pPr algn="ctr">
              <a:buNone/>
            </a:pPr>
            <a:r>
              <a:rPr lang="en-GB" sz="2800" dirty="0" smtClean="0">
                <a:latin typeface="Comic Sans MS" pitchFamily="66" charset="0"/>
              </a:rPr>
              <a:t>it’s current provision, </a:t>
            </a:r>
          </a:p>
          <a:p>
            <a:pPr algn="ctr">
              <a:buNone/>
            </a:pPr>
            <a:r>
              <a:rPr lang="en-GB" sz="2800" dirty="0" smtClean="0">
                <a:latin typeface="Comic Sans MS" pitchFamily="66" charset="0"/>
              </a:rPr>
              <a:t>supporting individuals who have </a:t>
            </a:r>
          </a:p>
          <a:p>
            <a:pPr algn="ctr">
              <a:buNone/>
            </a:pPr>
            <a:r>
              <a:rPr lang="en-GB" sz="2800" dirty="0" smtClean="0">
                <a:latin typeface="Comic Sans MS" pitchFamily="66" charset="0"/>
              </a:rPr>
              <a:t>Complex Learning Disabilities and Difficulties</a:t>
            </a:r>
          </a:p>
          <a:p>
            <a:pPr algn="ctr">
              <a:buNone/>
            </a:pPr>
            <a:r>
              <a:rPr lang="en-GB" sz="2800" u="sng" dirty="0" smtClean="0">
                <a:latin typeface="Comic Sans MS" pitchFamily="66" charset="0"/>
              </a:rPr>
              <a:t>and ASD as their PRIMARY NEED. </a:t>
            </a:r>
            <a:endParaRPr lang="en-GB" sz="28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GB" sz="2800" dirty="0" smtClean="0">
                <a:latin typeface="Comic Sans MS" pitchFamily="66" charset="0"/>
              </a:rPr>
              <a:t> Behaviours stemming directly from a heightened level of anxiety are likely present themselves.</a:t>
            </a:r>
            <a:endParaRPr lang="en-GB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</TotalTime>
  <Words>333</Words>
  <Application>Microsoft Office PowerPoint</Application>
  <PresentationFormat>On-screen Show (4:3)</PresentationFormat>
  <Paragraphs>149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Bradfields School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Blue Zone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Bradfields School</dc:title>
  <dc:creator> </dc:creator>
  <cp:lastModifiedBy>Natalia Zarkowska</cp:lastModifiedBy>
  <cp:revision>13</cp:revision>
  <cp:lastPrinted>2012-10-16T07:47:30Z</cp:lastPrinted>
  <dcterms:created xsi:type="dcterms:W3CDTF">2012-07-10T20:20:07Z</dcterms:created>
  <dcterms:modified xsi:type="dcterms:W3CDTF">2012-10-16T07:57:27Z</dcterms:modified>
</cp:coreProperties>
</file>