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1" r:id="rId3"/>
    <p:sldId id="262" r:id="rId4"/>
    <p:sldId id="273" r:id="rId5"/>
    <p:sldId id="277" r:id="rId6"/>
    <p:sldId id="275" r:id="rId7"/>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pt-PT" smtClean="0"/>
              <a:t>Clique para editar o estilo</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616D4960-AD6C-4A1E-813A-A836C37F6DFE}" type="datetimeFigureOut">
              <a:rPr lang="pt-PT" smtClean="0"/>
              <a:t>23-02-2012</a:t>
            </a:fld>
            <a:endParaRPr lang="pt-PT"/>
          </a:p>
        </p:txBody>
      </p:sp>
      <p:sp>
        <p:nvSpPr>
          <p:cNvPr id="5" name="Footer Placeholder 4"/>
          <p:cNvSpPr>
            <a:spLocks noGrp="1"/>
          </p:cNvSpPr>
          <p:nvPr>
            <p:ph type="ftr" sz="quarter" idx="11"/>
          </p:nvPr>
        </p:nvSpPr>
        <p:spPr>
          <a:xfrm>
            <a:off x="1174044" y="5357592"/>
            <a:ext cx="5034845" cy="365125"/>
          </a:xfrm>
        </p:spPr>
        <p:txBody>
          <a:bodyPr/>
          <a:lstStyle/>
          <a:p>
            <a:endParaRPr lang="pt-PT"/>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A0674991-0C61-444E-A9A1-949D9EBC280A}" type="slidenum">
              <a:rPr lang="pt-PT" smtClean="0"/>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a:p>
        </p:txBody>
      </p:sp>
      <p:sp>
        <p:nvSpPr>
          <p:cNvPr id="3" name="Vertical Text Placeholder 2"/>
          <p:cNvSpPr>
            <a:spLocks noGrp="1"/>
          </p:cNvSpPr>
          <p:nvPr>
            <p:ph type="body" orient="vert" idx="1"/>
          </p:nvPr>
        </p:nvSpPr>
        <p:spPr/>
        <p:txBody>
          <a:bodyPr vert="eaVert" anchor="ct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Date Placeholder 3"/>
          <p:cNvSpPr>
            <a:spLocks noGrp="1"/>
          </p:cNvSpPr>
          <p:nvPr>
            <p:ph type="dt" sz="half" idx="10"/>
          </p:nvPr>
        </p:nvSpPr>
        <p:spPr/>
        <p:txBody>
          <a:bodyPr/>
          <a:lstStyle/>
          <a:p>
            <a:fld id="{616D4960-AD6C-4A1E-813A-A836C37F6DFE}" type="datetimeFigureOut">
              <a:rPr lang="pt-PT" smtClean="0"/>
              <a:t>23-02-2012</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A0674991-0C61-444E-A9A1-949D9EBC280A}" type="slidenum">
              <a:rPr lang="pt-PT" smtClean="0"/>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pt-PT" smtClean="0"/>
              <a:t>Clique para editar o estilo</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Date Placeholder 3"/>
          <p:cNvSpPr>
            <a:spLocks noGrp="1"/>
          </p:cNvSpPr>
          <p:nvPr>
            <p:ph type="dt" sz="half" idx="10"/>
          </p:nvPr>
        </p:nvSpPr>
        <p:spPr/>
        <p:txBody>
          <a:bodyPr/>
          <a:lstStyle/>
          <a:p>
            <a:fld id="{616D4960-AD6C-4A1E-813A-A836C37F6DFE}" type="datetimeFigureOut">
              <a:rPr lang="pt-PT" smtClean="0"/>
              <a:t>23-02-2012</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A0674991-0C61-444E-A9A1-949D9EBC280A}" type="slidenum">
              <a:rPr lang="pt-PT" smtClean="0"/>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a:p>
        </p:txBody>
      </p:sp>
      <p:sp>
        <p:nvSpPr>
          <p:cNvPr id="3" name="Content Placeholder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Date Placeholder 3"/>
          <p:cNvSpPr>
            <a:spLocks noGrp="1"/>
          </p:cNvSpPr>
          <p:nvPr>
            <p:ph type="dt" sz="half" idx="10"/>
          </p:nvPr>
        </p:nvSpPr>
        <p:spPr/>
        <p:txBody>
          <a:bodyPr/>
          <a:lstStyle/>
          <a:p>
            <a:fld id="{616D4960-AD6C-4A1E-813A-A836C37F6DFE}" type="datetimeFigureOut">
              <a:rPr lang="pt-PT" smtClean="0"/>
              <a:t>23-02-2012</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A0674991-0C61-444E-A9A1-949D9EBC280A}" type="slidenum">
              <a:rPr lang="pt-PT" smtClean="0"/>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pt-PT" smtClean="0"/>
              <a:t>Clique para editar o estilo</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Date Placeholder 3"/>
          <p:cNvSpPr>
            <a:spLocks noGrp="1"/>
          </p:cNvSpPr>
          <p:nvPr>
            <p:ph type="dt" sz="half" idx="10"/>
          </p:nvPr>
        </p:nvSpPr>
        <p:spPr/>
        <p:txBody>
          <a:bodyPr/>
          <a:lstStyle/>
          <a:p>
            <a:fld id="{616D4960-AD6C-4A1E-813A-A836C37F6DFE}" type="datetimeFigureOut">
              <a:rPr lang="pt-PT" smtClean="0"/>
              <a:t>23-02-2012</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A0674991-0C61-444E-A9A1-949D9EBC280A}" type="slidenum">
              <a:rPr lang="pt-PT" smtClean="0"/>
              <a:t>‹nº›</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a:p>
        </p:txBody>
      </p:sp>
      <p:sp>
        <p:nvSpPr>
          <p:cNvPr id="5" name="Date Placeholder 4"/>
          <p:cNvSpPr>
            <a:spLocks noGrp="1"/>
          </p:cNvSpPr>
          <p:nvPr>
            <p:ph type="dt" sz="half" idx="10"/>
          </p:nvPr>
        </p:nvSpPr>
        <p:spPr/>
        <p:txBody>
          <a:bodyPr/>
          <a:lstStyle/>
          <a:p>
            <a:fld id="{616D4960-AD6C-4A1E-813A-A836C37F6DFE}" type="datetimeFigureOut">
              <a:rPr lang="pt-PT" smtClean="0"/>
              <a:t>23-02-2012</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A0674991-0C61-444E-A9A1-949D9EBC280A}" type="slidenum">
              <a:rPr lang="pt-PT" smtClean="0"/>
              <a:t>‹nº›</a:t>
            </a:fld>
            <a:endParaRPr lang="pt-PT"/>
          </a:p>
        </p:txBody>
      </p:sp>
      <p:sp>
        <p:nvSpPr>
          <p:cNvPr id="9" name="Content Placeholder 8"/>
          <p:cNvSpPr>
            <a:spLocks noGrp="1"/>
          </p:cNvSpPr>
          <p:nvPr>
            <p:ph sz="quarter" idx="13"/>
          </p:nvPr>
        </p:nvSpPr>
        <p:spPr>
          <a:xfrm>
            <a:off x="1298448" y="2121407"/>
            <a:ext cx="3200400" cy="3602736"/>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t-PT" smtClean="0"/>
              <a:t>Clique para editar o estilo</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7" name="Date Placeholder 6"/>
          <p:cNvSpPr>
            <a:spLocks noGrp="1"/>
          </p:cNvSpPr>
          <p:nvPr>
            <p:ph type="dt" sz="half" idx="10"/>
          </p:nvPr>
        </p:nvSpPr>
        <p:spPr/>
        <p:txBody>
          <a:bodyPr/>
          <a:lstStyle/>
          <a:p>
            <a:fld id="{616D4960-AD6C-4A1E-813A-A836C37F6DFE}" type="datetimeFigureOut">
              <a:rPr lang="pt-PT" smtClean="0"/>
              <a:t>23-02-2012</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A0674991-0C61-444E-A9A1-949D9EBC280A}" type="slidenum">
              <a:rPr lang="pt-PT" smtClean="0"/>
              <a:t>‹nº›</a:t>
            </a:fld>
            <a:endParaRPr lang="pt-PT"/>
          </a:p>
        </p:txBody>
      </p:sp>
      <p:sp>
        <p:nvSpPr>
          <p:cNvPr id="11" name="Content Placeholder 10"/>
          <p:cNvSpPr>
            <a:spLocks noGrp="1"/>
          </p:cNvSpPr>
          <p:nvPr>
            <p:ph sz="quarter" idx="13"/>
          </p:nvPr>
        </p:nvSpPr>
        <p:spPr>
          <a:xfrm>
            <a:off x="1298448" y="2944368"/>
            <a:ext cx="3227832" cy="2779776"/>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a:p>
        </p:txBody>
      </p:sp>
      <p:sp>
        <p:nvSpPr>
          <p:cNvPr id="3" name="Date Placeholder 2"/>
          <p:cNvSpPr>
            <a:spLocks noGrp="1"/>
          </p:cNvSpPr>
          <p:nvPr>
            <p:ph type="dt" sz="half" idx="10"/>
          </p:nvPr>
        </p:nvSpPr>
        <p:spPr/>
        <p:txBody>
          <a:bodyPr/>
          <a:lstStyle/>
          <a:p>
            <a:fld id="{616D4960-AD6C-4A1E-813A-A836C37F6DFE}" type="datetimeFigureOut">
              <a:rPr lang="pt-PT" smtClean="0"/>
              <a:t>23-02-2012</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A0674991-0C61-444E-A9A1-949D9EBC280A}" type="slidenum">
              <a:rPr lang="pt-PT" smtClean="0"/>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6D4960-AD6C-4A1E-813A-A836C37F6DFE}" type="datetimeFigureOut">
              <a:rPr lang="pt-PT" smtClean="0"/>
              <a:t>23-02-2012</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A0674991-0C61-444E-A9A1-949D9EBC280A}" type="slidenum">
              <a:rPr lang="pt-PT" smtClean="0"/>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pt-PT" smtClean="0"/>
              <a:t>Clique para editar o estilo</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Date Placeholder 4"/>
          <p:cNvSpPr>
            <a:spLocks noGrp="1"/>
          </p:cNvSpPr>
          <p:nvPr>
            <p:ph type="dt" sz="half" idx="10"/>
          </p:nvPr>
        </p:nvSpPr>
        <p:spPr>
          <a:xfrm rot="60000">
            <a:off x="6341698" y="5885672"/>
            <a:ext cx="1213821" cy="365125"/>
          </a:xfrm>
        </p:spPr>
        <p:txBody>
          <a:bodyPr/>
          <a:lstStyle/>
          <a:p>
            <a:fld id="{616D4960-AD6C-4A1E-813A-A836C37F6DFE}" type="datetimeFigureOut">
              <a:rPr lang="pt-PT" smtClean="0"/>
              <a:t>23-02-2012</a:t>
            </a:fld>
            <a:endParaRPr lang="pt-PT"/>
          </a:p>
        </p:txBody>
      </p:sp>
      <p:sp>
        <p:nvSpPr>
          <p:cNvPr id="6" name="Footer Placeholder 5"/>
          <p:cNvSpPr>
            <a:spLocks noGrp="1"/>
          </p:cNvSpPr>
          <p:nvPr>
            <p:ph type="ftr" sz="quarter" idx="11"/>
          </p:nvPr>
        </p:nvSpPr>
        <p:spPr>
          <a:xfrm rot="-60000">
            <a:off x="914554" y="5829261"/>
            <a:ext cx="3522607" cy="365125"/>
          </a:xfrm>
        </p:spPr>
        <p:txBody>
          <a:bodyPr/>
          <a:lstStyle/>
          <a:p>
            <a:endParaRPr lang="pt-PT"/>
          </a:p>
        </p:txBody>
      </p:sp>
      <p:sp>
        <p:nvSpPr>
          <p:cNvPr id="7" name="Slide Number Placeholder 6"/>
          <p:cNvSpPr>
            <a:spLocks noGrp="1"/>
          </p:cNvSpPr>
          <p:nvPr>
            <p:ph type="sldNum" sz="quarter" idx="12"/>
          </p:nvPr>
        </p:nvSpPr>
        <p:spPr>
          <a:xfrm rot="60000">
            <a:off x="7557313" y="5896961"/>
            <a:ext cx="554023" cy="365125"/>
          </a:xfrm>
        </p:spPr>
        <p:txBody>
          <a:bodyPr/>
          <a:lstStyle/>
          <a:p>
            <a:fld id="{A0674991-0C61-444E-A9A1-949D9EBC280A}" type="slidenum">
              <a:rPr lang="pt-PT" smtClean="0"/>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pt-PT" smtClean="0"/>
              <a:t>Clique para editar o estilo</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smtClean="0"/>
              <a:t>Clique no ícone para adicionar uma imagem</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Date Placeholder 4"/>
          <p:cNvSpPr>
            <a:spLocks noGrp="1"/>
          </p:cNvSpPr>
          <p:nvPr>
            <p:ph type="dt" sz="half" idx="10"/>
          </p:nvPr>
        </p:nvSpPr>
        <p:spPr>
          <a:xfrm rot="60000">
            <a:off x="6345936" y="5888737"/>
            <a:ext cx="1213821" cy="365125"/>
          </a:xfrm>
        </p:spPr>
        <p:txBody>
          <a:bodyPr/>
          <a:lstStyle/>
          <a:p>
            <a:fld id="{616D4960-AD6C-4A1E-813A-A836C37F6DFE}" type="datetimeFigureOut">
              <a:rPr lang="pt-PT" smtClean="0"/>
              <a:t>23-02-2012</a:t>
            </a:fld>
            <a:endParaRPr lang="pt-PT"/>
          </a:p>
        </p:txBody>
      </p:sp>
      <p:sp>
        <p:nvSpPr>
          <p:cNvPr id="6" name="Footer Placeholder 5"/>
          <p:cNvSpPr>
            <a:spLocks noGrp="1"/>
          </p:cNvSpPr>
          <p:nvPr>
            <p:ph type="ftr" sz="quarter" idx="11"/>
          </p:nvPr>
        </p:nvSpPr>
        <p:spPr>
          <a:xfrm rot="-60000">
            <a:off x="914569" y="5831037"/>
            <a:ext cx="3319043" cy="365125"/>
          </a:xfrm>
        </p:spPr>
        <p:txBody>
          <a:bodyPr/>
          <a:lstStyle/>
          <a:p>
            <a:endParaRPr lang="pt-PT"/>
          </a:p>
        </p:txBody>
      </p:sp>
      <p:sp>
        <p:nvSpPr>
          <p:cNvPr id="7" name="Slide Number Placeholder 6"/>
          <p:cNvSpPr>
            <a:spLocks noGrp="1"/>
          </p:cNvSpPr>
          <p:nvPr>
            <p:ph type="sldNum" sz="quarter" idx="12"/>
          </p:nvPr>
        </p:nvSpPr>
        <p:spPr>
          <a:xfrm rot="60000">
            <a:off x="7562089" y="5900026"/>
            <a:ext cx="554023" cy="365125"/>
          </a:xfrm>
        </p:spPr>
        <p:txBody>
          <a:bodyPr/>
          <a:lstStyle/>
          <a:p>
            <a:fld id="{A0674991-0C61-444E-A9A1-949D9EBC280A}" type="slidenum">
              <a:rPr lang="pt-PT" smtClean="0"/>
              <a:t>‹nº›</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pt-PT" smtClean="0"/>
              <a:t>Clique para editar o estilo</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616D4960-AD6C-4A1E-813A-A836C37F6DFE}" type="datetimeFigureOut">
              <a:rPr lang="pt-PT" smtClean="0"/>
              <a:t>23-02-2012</a:t>
            </a:fld>
            <a:endParaRPr lang="pt-PT"/>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pt-PT"/>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A0674991-0C61-444E-A9A1-949D9EBC280A}" type="slidenum">
              <a:rPr lang="pt-PT" smtClean="0"/>
              <a:t>‹nº›</a:t>
            </a:fld>
            <a:endParaRPr lang="pt-P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emf"/></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8.png"/><Relationship Id="rId4" Type="http://schemas.openxmlformats.org/officeDocument/2006/relationships/image" Target="../media/image11.jpeg"/><Relationship Id="rId9"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jpeg"/><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lh6.ggpht.com/_iuS5fuJOs_E/TDx5mJ29UiI/AAAAAAAAHXE/Tw8ja2jjlg0/Autismo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098" y="1052736"/>
            <a:ext cx="7056784" cy="4738438"/>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ctrTitle"/>
          </p:nvPr>
        </p:nvSpPr>
        <p:spPr>
          <a:xfrm>
            <a:off x="4932040" y="836712"/>
            <a:ext cx="3543928" cy="1180018"/>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pt-PT"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Autism</a:t>
            </a:r>
            <a:endParaRPr lang="pt-PT"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6" name="Picture 2" descr="logo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6416" y="122335"/>
            <a:ext cx="7143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50910"/>
            <a:ext cx="6858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ângulo 2"/>
          <p:cNvSpPr/>
          <p:nvPr/>
        </p:nvSpPr>
        <p:spPr>
          <a:xfrm>
            <a:off x="2603802" y="285331"/>
            <a:ext cx="4107535" cy="369332"/>
          </a:xfrm>
          <a:prstGeom prst="rect">
            <a:avLst/>
          </a:prstGeom>
        </p:spPr>
        <p:txBody>
          <a:bodyPr wrap="none">
            <a:spAutoFit/>
          </a:bodyPr>
          <a:lstStyle/>
          <a:p>
            <a:r>
              <a:rPr lang="pt-PT" dirty="0"/>
              <a:t>AEVA-ESCOLA PROFISSIONAL DE AVEIRO</a:t>
            </a:r>
          </a:p>
        </p:txBody>
      </p:sp>
      <p:pic>
        <p:nvPicPr>
          <p:cNvPr id="1028" name="Picture 4" descr="C:\Users\a30242\Downloads\DEF-flag-logoeac-LLP_E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6093296"/>
            <a:ext cx="2667000" cy="786779"/>
          </a:xfrm>
          <a:prstGeom prst="rect">
            <a:avLst/>
          </a:prstGeom>
          <a:noFill/>
          <a:extLst>
            <a:ext uri="{909E8E84-426E-40DD-AFC4-6F175D3DCCD1}">
              <a14:hiddenFill xmlns:a14="http://schemas.microsoft.com/office/drawing/2010/main">
                <a:solidFill>
                  <a:srgbClr val="FFFFFF"/>
                </a:solidFill>
              </a14:hiddenFill>
            </a:ext>
          </a:extLst>
        </p:spPr>
      </p:pic>
      <p:sp>
        <p:nvSpPr>
          <p:cNvPr id="4" name="CaixaDeTexto 3"/>
          <p:cNvSpPr txBox="1"/>
          <p:nvPr/>
        </p:nvSpPr>
        <p:spPr>
          <a:xfrm>
            <a:off x="450404" y="6093296"/>
            <a:ext cx="6026596" cy="553998"/>
          </a:xfrm>
          <a:prstGeom prst="rect">
            <a:avLst/>
          </a:prstGeom>
          <a:noFill/>
        </p:spPr>
        <p:txBody>
          <a:bodyPr wrap="square" rtlCol="0">
            <a:spAutoFit/>
          </a:bodyPr>
          <a:lstStyle/>
          <a:p>
            <a:r>
              <a:rPr lang="en-US" sz="1000" dirty="0"/>
              <a:t>This project has been funded with support from the European Commission. This publication reflects the views only of the author, and the Commission cannot be held responsible for any use which may be made of the information contained therein</a:t>
            </a:r>
            <a:endParaRPr lang="pt-PT" sz="1000" dirty="0"/>
          </a:p>
        </p:txBody>
      </p:sp>
    </p:spTree>
    <p:extLst>
      <p:ext uri="{BB962C8B-B14F-4D97-AF65-F5344CB8AC3E}">
        <p14:creationId xmlns:p14="http://schemas.microsoft.com/office/powerpoint/2010/main" val="20028808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15616" y="471061"/>
            <a:ext cx="6965245" cy="1202485"/>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pt-PT" sz="3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While</a:t>
            </a:r>
            <a:r>
              <a:rPr lang="pt-PT"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pt-PT" sz="3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doing</a:t>
            </a:r>
            <a:r>
              <a:rPr lang="pt-PT"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some research </a:t>
            </a:r>
            <a:r>
              <a:rPr lang="pt-PT" sz="3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we’ve</a:t>
            </a:r>
            <a:r>
              <a:rPr lang="pt-PT"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pt-PT" sz="3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found</a:t>
            </a:r>
            <a:r>
              <a:rPr lang="pt-PT"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pt-PT" sz="3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really</a:t>
            </a:r>
            <a:r>
              <a:rPr lang="pt-PT"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pt-PT" sz="3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good</a:t>
            </a:r>
            <a:r>
              <a:rPr lang="pt-PT"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games:</a:t>
            </a:r>
            <a:endParaRPr lang="pt-PT"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6" name="Picture 2" descr="http://www.mamoan.com.br/media/brinquedo_educativo_brinkmobil/encaixeedesencaix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883201"/>
            <a:ext cx="2476500" cy="18764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kitsegifts.com.br/loja/images/foto_brinquedo-educativo-le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131" y="1857087"/>
            <a:ext cx="2967061" cy="190253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t0.gstatic.com/images?q=tbn:ANd9GcRWIHrBrksioEBLfu9vo7FlEhsorCAQupHAhLRlOcoz0pUNBU_pZuCjUB4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3" y="1857087"/>
            <a:ext cx="2088232" cy="190253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user.img.todaoferta.uol.com.br/G/3/7V/QPXUAQ/bigPhoto_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2334" y="3573016"/>
            <a:ext cx="2667000" cy="266700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t2.gstatic.com/images?q=tbn:ANd9GcRXJNkaNqCA8YrUIMHd520D0Mr1Q_KRlVTOagG7WKmi4FG2w4aMLy5gq97q"/>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5295" y="3759626"/>
            <a:ext cx="2702731" cy="247430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8" name="Picture 14" descr="http://2.bp.blogspot.com/-viFFLfkhFOA/Tu3nlzUA5pI/AAAAAAAADgg/3sIh2fuhbiw/s400/1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0191" y="4017614"/>
            <a:ext cx="2088233" cy="2207961"/>
          </a:xfrm>
          <a:prstGeom prst="rect">
            <a:avLst/>
          </a:prstGeom>
          <a:noFill/>
          <a:extLst>
            <a:ext uri="{909E8E84-426E-40DD-AFC4-6F175D3DCCD1}">
              <a14:hiddenFill xmlns:a14="http://schemas.microsoft.com/office/drawing/2010/main">
                <a:solidFill>
                  <a:srgbClr val="FFFFFF"/>
                </a:solidFill>
              </a14:hiddenFill>
            </a:ext>
          </a:extLst>
        </p:spPr>
      </p:pic>
      <p:sp>
        <p:nvSpPr>
          <p:cNvPr id="9" name="Rectângulo 8"/>
          <p:cNvSpPr/>
          <p:nvPr/>
        </p:nvSpPr>
        <p:spPr>
          <a:xfrm>
            <a:off x="2603801" y="124739"/>
            <a:ext cx="4107535" cy="369332"/>
          </a:xfrm>
          <a:prstGeom prst="rect">
            <a:avLst/>
          </a:prstGeom>
        </p:spPr>
        <p:txBody>
          <a:bodyPr wrap="none">
            <a:spAutoFit/>
          </a:bodyPr>
          <a:lstStyle/>
          <a:p>
            <a:r>
              <a:rPr lang="pt-PT" b="1" dirty="0" smtClean="0"/>
              <a:t>AEVA-ESCOLA </a:t>
            </a:r>
            <a:r>
              <a:rPr lang="pt-PT" b="1" dirty="0"/>
              <a:t>PROFISSIONAL DE AVEIRO</a:t>
            </a:r>
            <a:endParaRPr lang="pt-PT" dirty="0"/>
          </a:p>
        </p:txBody>
      </p:sp>
      <p:pic>
        <p:nvPicPr>
          <p:cNvPr id="10"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504" y="150910"/>
            <a:ext cx="6858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logo_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16416" y="122335"/>
            <a:ext cx="7143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aixaDeTexto 11"/>
          <p:cNvSpPr txBox="1"/>
          <p:nvPr/>
        </p:nvSpPr>
        <p:spPr>
          <a:xfrm>
            <a:off x="450404" y="6304002"/>
            <a:ext cx="6026596" cy="553998"/>
          </a:xfrm>
          <a:prstGeom prst="rect">
            <a:avLst/>
          </a:prstGeom>
          <a:noFill/>
        </p:spPr>
        <p:txBody>
          <a:bodyPr wrap="square" rtlCol="0">
            <a:spAutoFit/>
          </a:bodyPr>
          <a:lstStyle/>
          <a:p>
            <a:r>
              <a:rPr lang="en-US" sz="1000" dirty="0"/>
              <a:t>This project has been funded with support from the European Commission. This publication reflects the views only of the author, and the Commission cannot be held responsible for any use which may be made of the information contained therein</a:t>
            </a:r>
            <a:endParaRPr lang="pt-PT" sz="1000" dirty="0"/>
          </a:p>
        </p:txBody>
      </p:sp>
      <p:pic>
        <p:nvPicPr>
          <p:cNvPr id="13" name="Picture 4" descr="C:\Users\a30242\Downloads\DEF-flag-logoeac-LLP_E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01072" y="6304002"/>
            <a:ext cx="2442928" cy="576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4672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pt-PT" sz="32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Concentration</a:t>
            </a:r>
            <a:r>
              <a:rPr lang="pt-PT"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games:</a:t>
            </a:r>
            <a:endParaRPr lang="pt-PT"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2050" name="Picture 2" descr="http://1.bp.blogspot.com/-Efl2P9dnboo/Tu3nkSjnXVI/AAAAAAAADgY/ez6KvLwJ88s/s400/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132856"/>
            <a:ext cx="7632848" cy="4176464"/>
          </a:xfrm>
          <a:prstGeom prst="rect">
            <a:avLst/>
          </a:prstGeom>
          <a:noFill/>
          <a:extLst>
            <a:ext uri="{909E8E84-426E-40DD-AFC4-6F175D3DCCD1}">
              <a14:hiddenFill xmlns:a14="http://schemas.microsoft.com/office/drawing/2010/main">
                <a:solidFill>
                  <a:srgbClr val="FFFFFF"/>
                </a:solidFill>
              </a14:hiddenFill>
            </a:ext>
          </a:extLst>
        </p:spPr>
      </p:pic>
      <p:sp>
        <p:nvSpPr>
          <p:cNvPr id="4" name="Rectângulo 3"/>
          <p:cNvSpPr/>
          <p:nvPr/>
        </p:nvSpPr>
        <p:spPr>
          <a:xfrm>
            <a:off x="2603802" y="100665"/>
            <a:ext cx="4107535" cy="369332"/>
          </a:xfrm>
          <a:prstGeom prst="rect">
            <a:avLst/>
          </a:prstGeom>
        </p:spPr>
        <p:txBody>
          <a:bodyPr wrap="none">
            <a:spAutoFit/>
          </a:bodyPr>
          <a:lstStyle/>
          <a:p>
            <a:r>
              <a:rPr lang="pt-PT" b="1" dirty="0" smtClean="0"/>
              <a:t>AEVA-ESCOLA </a:t>
            </a:r>
            <a:r>
              <a:rPr lang="pt-PT" b="1" dirty="0"/>
              <a:t>PROFISSIONAL DE AVEIRO</a:t>
            </a:r>
            <a:endParaRPr lang="pt-PT" dirty="0"/>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50910"/>
            <a:ext cx="6858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ogo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6416" y="122335"/>
            <a:ext cx="7143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aixaDeTexto 6"/>
          <p:cNvSpPr txBox="1"/>
          <p:nvPr/>
        </p:nvSpPr>
        <p:spPr>
          <a:xfrm>
            <a:off x="450404" y="6304002"/>
            <a:ext cx="6026596" cy="553998"/>
          </a:xfrm>
          <a:prstGeom prst="rect">
            <a:avLst/>
          </a:prstGeom>
          <a:noFill/>
        </p:spPr>
        <p:txBody>
          <a:bodyPr wrap="square" rtlCol="0">
            <a:spAutoFit/>
          </a:bodyPr>
          <a:lstStyle/>
          <a:p>
            <a:r>
              <a:rPr lang="en-US" sz="1000" dirty="0"/>
              <a:t>This project has been funded with support from the European Commission. This publication reflects the views only of the author, and the Commission cannot be held responsible for any use which may be made of the information contained therein</a:t>
            </a:r>
            <a:endParaRPr lang="pt-PT" sz="1000" dirty="0"/>
          </a:p>
        </p:txBody>
      </p:sp>
      <p:pic>
        <p:nvPicPr>
          <p:cNvPr id="8" name="Picture 4" descr="C:\Users\a30242\Downloads\DEF-flag-logoeac-LLP_E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1072" y="6304002"/>
            <a:ext cx="2442928" cy="576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48401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89377" y="981477"/>
            <a:ext cx="6965245" cy="1202485"/>
          </a:xfrm>
        </p:spPr>
        <p:txBody>
          <a:bodyPr>
            <a:noAutofit/>
          </a:bodyPr>
          <a:lstStyle/>
          <a:p>
            <a:r>
              <a:rPr lang="pt-PT" sz="3200" b="1" dirty="0" smtClean="0"/>
              <a:t>Geometric games:</a:t>
            </a:r>
            <a:r>
              <a:rPr lang="pt-PT" sz="3200" dirty="0"/>
              <a:t/>
            </a:r>
            <a:br>
              <a:rPr lang="pt-PT" sz="3200" dirty="0"/>
            </a:br>
            <a:r>
              <a:rPr lang="pt-PT" sz="3200" dirty="0"/>
              <a:t/>
            </a:r>
            <a:br>
              <a:rPr lang="pt-PT" sz="3200" dirty="0"/>
            </a:br>
            <a:endParaRPr lang="pt-PT" sz="3200" dirty="0"/>
          </a:p>
        </p:txBody>
      </p:sp>
      <p:pic>
        <p:nvPicPr>
          <p:cNvPr id="1026" name="Picture 2" descr="http://3.bp.blogspot.com/-HWgvbmmjV2A/Tu3nn9NGgcI/AAAAAAAADgo/i5lgflsCb8Y/s1600/12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203029"/>
            <a:ext cx="3816424" cy="376826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2203029"/>
            <a:ext cx="3528392" cy="3890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ângulo 4"/>
          <p:cNvSpPr/>
          <p:nvPr/>
        </p:nvSpPr>
        <p:spPr>
          <a:xfrm>
            <a:off x="2603801" y="124739"/>
            <a:ext cx="4107535" cy="369332"/>
          </a:xfrm>
          <a:prstGeom prst="rect">
            <a:avLst/>
          </a:prstGeom>
        </p:spPr>
        <p:txBody>
          <a:bodyPr wrap="none">
            <a:spAutoFit/>
          </a:bodyPr>
          <a:lstStyle/>
          <a:p>
            <a:r>
              <a:rPr lang="pt-PT" b="1" dirty="0" smtClean="0"/>
              <a:t>AEVA-ESCOLA </a:t>
            </a:r>
            <a:r>
              <a:rPr lang="pt-PT" b="1" dirty="0"/>
              <a:t>PROFISSIONAL DE AVEIRO</a:t>
            </a:r>
            <a:endParaRPr lang="pt-PT" dirty="0"/>
          </a:p>
        </p:txBody>
      </p:sp>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50910"/>
            <a:ext cx="6858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logo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16416" y="122335"/>
            <a:ext cx="7143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ixaDeTexto 7"/>
          <p:cNvSpPr txBox="1"/>
          <p:nvPr/>
        </p:nvSpPr>
        <p:spPr>
          <a:xfrm>
            <a:off x="450404" y="6304002"/>
            <a:ext cx="6026596" cy="553998"/>
          </a:xfrm>
          <a:prstGeom prst="rect">
            <a:avLst/>
          </a:prstGeom>
          <a:noFill/>
        </p:spPr>
        <p:txBody>
          <a:bodyPr wrap="square" rtlCol="0">
            <a:spAutoFit/>
          </a:bodyPr>
          <a:lstStyle/>
          <a:p>
            <a:r>
              <a:rPr lang="en-US" sz="1000" dirty="0"/>
              <a:t>This project has been funded with support from the European Commission. This publication reflects the views only of the author, and the Commission cannot be held responsible for any use which may be made of the information contained therein</a:t>
            </a:r>
            <a:endParaRPr lang="pt-PT" sz="1000" dirty="0"/>
          </a:p>
        </p:txBody>
      </p:sp>
      <p:pic>
        <p:nvPicPr>
          <p:cNvPr id="9" name="Picture 4" descr="C:\Users\a30242\Downloads\DEF-flag-logoeac-LLP_E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1072" y="6304002"/>
            <a:ext cx="2442928" cy="576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0173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pt-PT"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Material</a:t>
            </a:r>
            <a:endParaRPr lang="pt-PT"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Marcador de Posição de Conteúdo 2"/>
          <p:cNvSpPr>
            <a:spLocks noGrp="1"/>
          </p:cNvSpPr>
          <p:nvPr>
            <p:ph idx="1"/>
          </p:nvPr>
        </p:nvSpPr>
        <p:spPr/>
        <p:txBody>
          <a:bodyPr/>
          <a:lstStyle/>
          <a:p>
            <a:r>
              <a:rPr lang="pt-PT" dirty="0" err="1" smtClean="0"/>
              <a:t>Wooden</a:t>
            </a:r>
            <a:r>
              <a:rPr lang="pt-PT" dirty="0" smtClean="0"/>
              <a:t> box</a:t>
            </a:r>
            <a:endParaRPr lang="pt-PT" dirty="0" smtClean="0"/>
          </a:p>
          <a:p>
            <a:r>
              <a:rPr lang="pt-PT" dirty="0" smtClean="0"/>
              <a:t>Sticks </a:t>
            </a:r>
            <a:endParaRPr lang="pt-PT" dirty="0" smtClean="0"/>
          </a:p>
          <a:p>
            <a:r>
              <a:rPr lang="pt-PT" dirty="0" err="1" smtClean="0"/>
              <a:t>Plasticizer</a:t>
            </a:r>
            <a:endParaRPr lang="pt-PT" dirty="0" smtClean="0"/>
          </a:p>
          <a:p>
            <a:r>
              <a:rPr lang="pt-PT" dirty="0" err="1" smtClean="0"/>
              <a:t>Carton</a:t>
            </a:r>
            <a:endParaRPr lang="pt-PT" dirty="0" smtClean="0"/>
          </a:p>
          <a:p>
            <a:r>
              <a:rPr lang="pt-PT" dirty="0" err="1" smtClean="0"/>
              <a:t>Paints</a:t>
            </a:r>
            <a:endParaRPr lang="pt-PT" dirty="0" smtClean="0"/>
          </a:p>
          <a:p>
            <a:r>
              <a:rPr lang="pt-PT" dirty="0" err="1" smtClean="0"/>
              <a:t>Fimo</a:t>
            </a:r>
            <a:r>
              <a:rPr lang="pt-PT" dirty="0" smtClean="0"/>
              <a:t> (</a:t>
            </a:r>
            <a:r>
              <a:rPr lang="pt-PT" dirty="0" err="1" smtClean="0"/>
              <a:t>kind</a:t>
            </a:r>
            <a:r>
              <a:rPr lang="pt-PT" dirty="0" smtClean="0"/>
              <a:t> </a:t>
            </a:r>
            <a:r>
              <a:rPr lang="pt-PT" dirty="0" err="1" smtClean="0"/>
              <a:t>of</a:t>
            </a:r>
            <a:r>
              <a:rPr lang="pt-PT" dirty="0" smtClean="0"/>
              <a:t> </a:t>
            </a:r>
            <a:r>
              <a:rPr lang="pt-PT" dirty="0" err="1" smtClean="0"/>
              <a:t>plasticine</a:t>
            </a:r>
            <a:r>
              <a:rPr lang="pt-PT" dirty="0" smtClean="0"/>
              <a:t>)</a:t>
            </a:r>
            <a:endParaRPr lang="pt-PT" dirty="0" smtClean="0"/>
          </a:p>
          <a:p>
            <a:endParaRPr lang="pt-PT" dirty="0" smtClean="0"/>
          </a:p>
          <a:p>
            <a:endParaRPr lang="pt-PT" dirty="0"/>
          </a:p>
        </p:txBody>
      </p:sp>
      <p:sp>
        <p:nvSpPr>
          <p:cNvPr id="4" name="Rectângulo 3"/>
          <p:cNvSpPr/>
          <p:nvPr/>
        </p:nvSpPr>
        <p:spPr>
          <a:xfrm>
            <a:off x="2569886" y="111676"/>
            <a:ext cx="4107535" cy="369332"/>
          </a:xfrm>
          <a:prstGeom prst="rect">
            <a:avLst/>
          </a:prstGeom>
        </p:spPr>
        <p:txBody>
          <a:bodyPr wrap="none">
            <a:spAutoFit/>
          </a:bodyPr>
          <a:lstStyle/>
          <a:p>
            <a:r>
              <a:rPr lang="pt-PT" b="1" dirty="0" smtClean="0"/>
              <a:t>AEVA-ESCOLA </a:t>
            </a:r>
            <a:r>
              <a:rPr lang="pt-PT" b="1" dirty="0"/>
              <a:t>PROFISSIONAL DE AVEIRO</a:t>
            </a:r>
            <a:endParaRPr lang="pt-PT" dirty="0"/>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50910"/>
            <a:ext cx="6858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ogo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6416" y="122335"/>
            <a:ext cx="7143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aixaDeTexto 6"/>
          <p:cNvSpPr txBox="1"/>
          <p:nvPr/>
        </p:nvSpPr>
        <p:spPr>
          <a:xfrm>
            <a:off x="450404" y="6304002"/>
            <a:ext cx="6026596" cy="553998"/>
          </a:xfrm>
          <a:prstGeom prst="rect">
            <a:avLst/>
          </a:prstGeom>
          <a:noFill/>
        </p:spPr>
        <p:txBody>
          <a:bodyPr wrap="square" rtlCol="0">
            <a:spAutoFit/>
          </a:bodyPr>
          <a:lstStyle/>
          <a:p>
            <a:r>
              <a:rPr lang="en-US" sz="1000" dirty="0"/>
              <a:t>This project has been funded with support from the European Commission. This publication reflects the views only of the author, and the Commission cannot be held responsible for any use which may be made of the information contained therein</a:t>
            </a:r>
            <a:endParaRPr lang="pt-PT" sz="1000" dirty="0"/>
          </a:p>
        </p:txBody>
      </p:sp>
      <p:pic>
        <p:nvPicPr>
          <p:cNvPr id="8" name="Picture 4" descr="C:\Users\a30242\Downloads\DEF-flag-logoeac-LLP_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1072" y="6304002"/>
            <a:ext cx="2442928" cy="576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0929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2.bp.blogspot.com/-bcPJUKA11FY/Tu3o_WmxHaI/AAAAAAAADhY/pK3kQBPEHCU/s400/15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764704"/>
            <a:ext cx="6336704" cy="3384376"/>
          </a:xfrm>
          <a:prstGeom prst="rect">
            <a:avLst/>
          </a:prstGeom>
          <a:noFill/>
          <a:extLst>
            <a:ext uri="{909E8E84-426E-40DD-AFC4-6F175D3DCCD1}">
              <a14:hiddenFill xmlns:a14="http://schemas.microsoft.com/office/drawing/2010/main">
                <a:solidFill>
                  <a:srgbClr val="FFFFFF"/>
                </a:solidFill>
              </a14:hiddenFill>
            </a:ext>
          </a:extLst>
        </p:spPr>
      </p:pic>
      <p:sp>
        <p:nvSpPr>
          <p:cNvPr id="5" name="Rectângulo 4"/>
          <p:cNvSpPr/>
          <p:nvPr/>
        </p:nvSpPr>
        <p:spPr>
          <a:xfrm>
            <a:off x="2603801" y="137802"/>
            <a:ext cx="4107535" cy="369332"/>
          </a:xfrm>
          <a:prstGeom prst="rect">
            <a:avLst/>
          </a:prstGeom>
        </p:spPr>
        <p:txBody>
          <a:bodyPr wrap="none">
            <a:spAutoFit/>
          </a:bodyPr>
          <a:lstStyle/>
          <a:p>
            <a:r>
              <a:rPr lang="pt-PT" b="1" dirty="0" smtClean="0"/>
              <a:t>AEVA-ESCOLA </a:t>
            </a:r>
            <a:r>
              <a:rPr lang="pt-PT" b="1" dirty="0"/>
              <a:t>PROFISSIONAL DE AVEIRO</a:t>
            </a:r>
            <a:endParaRPr lang="pt-PT" dirty="0"/>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50910"/>
            <a:ext cx="6858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logo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6416" y="122335"/>
            <a:ext cx="7143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ixaDeTexto 7"/>
          <p:cNvSpPr txBox="1"/>
          <p:nvPr/>
        </p:nvSpPr>
        <p:spPr>
          <a:xfrm>
            <a:off x="450404" y="6304002"/>
            <a:ext cx="6026596" cy="553998"/>
          </a:xfrm>
          <a:prstGeom prst="rect">
            <a:avLst/>
          </a:prstGeom>
          <a:noFill/>
        </p:spPr>
        <p:txBody>
          <a:bodyPr wrap="square" rtlCol="0">
            <a:spAutoFit/>
          </a:bodyPr>
          <a:lstStyle/>
          <a:p>
            <a:r>
              <a:rPr lang="en-US" sz="1000" dirty="0"/>
              <a:t>This project has been funded with support from the European Commission. This publication reflects the views only of the author, and the Commission cannot be held responsible for any use which may be made of the information contained therein</a:t>
            </a:r>
            <a:endParaRPr lang="pt-PT" sz="1000" dirty="0"/>
          </a:p>
        </p:txBody>
      </p:sp>
      <p:pic>
        <p:nvPicPr>
          <p:cNvPr id="9" name="Picture 4" descr="C:\Users\a30242\Downloads\DEF-flag-logoeac-LLP_E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1072" y="6304002"/>
            <a:ext cx="2442928" cy="576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30013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lfinete">
  <a:themeElements>
    <a:clrScheme name="Alfinete">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Alfinete">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lfinete">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2163</TotalTime>
  <Words>300</Words>
  <Application>Microsoft Office PowerPoint</Application>
  <PresentationFormat>Apresentação no Ecrã (4:3)</PresentationFormat>
  <Paragraphs>23</Paragraphs>
  <Slides>6</Slides>
  <Notes>0</Notes>
  <HiddenSlides>0</HiddenSlides>
  <MMClips>0</MMClips>
  <ScaleCrop>false</ScaleCrop>
  <HeadingPairs>
    <vt:vector size="4" baseType="variant">
      <vt:variant>
        <vt:lpstr>Tema</vt:lpstr>
      </vt:variant>
      <vt:variant>
        <vt:i4>1</vt:i4>
      </vt:variant>
      <vt:variant>
        <vt:lpstr>Títulos dos diapositivos</vt:lpstr>
      </vt:variant>
      <vt:variant>
        <vt:i4>6</vt:i4>
      </vt:variant>
    </vt:vector>
  </HeadingPairs>
  <TitlesOfParts>
    <vt:vector size="7" baseType="lpstr">
      <vt:lpstr>Alfinete</vt:lpstr>
      <vt:lpstr>Autism</vt:lpstr>
      <vt:lpstr>While doing some research we’ve found really good games:</vt:lpstr>
      <vt:lpstr>Concentration games:</vt:lpstr>
      <vt:lpstr>Geometric games:  </vt:lpstr>
      <vt:lpstr>Material</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Autismo</dc:title>
  <dc:creator>Fatumata Jaló</dc:creator>
  <cp:lastModifiedBy>Sofia Tiago</cp:lastModifiedBy>
  <cp:revision>45</cp:revision>
  <dcterms:created xsi:type="dcterms:W3CDTF">2012-01-19T15:10:00Z</dcterms:created>
  <dcterms:modified xsi:type="dcterms:W3CDTF">2012-02-23T15:34:54Z</dcterms:modified>
</cp:coreProperties>
</file>