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58" r:id="rId4"/>
  </p:sldIdLst>
  <p:sldSz cx="9144000" cy="6858000" type="screen4x3"/>
  <p:notesSz cx="6858000" cy="9144000"/>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2269" autoAdjust="0"/>
  </p:normalViewPr>
  <p:slideViewPr>
    <p:cSldViewPr>
      <p:cViewPr>
        <p:scale>
          <a:sx n="81" d="100"/>
          <a:sy n="81" d="100"/>
        </p:scale>
        <p:origin x="-1056" y="-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o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pt-PT" smtClean="0"/>
              <a:t>Clique para editar o estilo</a:t>
            </a:r>
            <a:endParaRPr lang="pt-PT"/>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PT" smtClean="0"/>
              <a:t>Faça clique para editar o estilo</a:t>
            </a:r>
            <a:endParaRPr lang="pt-PT"/>
          </a:p>
        </p:txBody>
      </p:sp>
      <p:sp>
        <p:nvSpPr>
          <p:cNvPr id="4" name="Marcador de Posição da Data 3"/>
          <p:cNvSpPr>
            <a:spLocks noGrp="1"/>
          </p:cNvSpPr>
          <p:nvPr>
            <p:ph type="dt" sz="half" idx="10"/>
          </p:nvPr>
        </p:nvSpPr>
        <p:spPr/>
        <p:txBody>
          <a:bodyPr/>
          <a:lstStyle/>
          <a:p>
            <a:fld id="{4692EAE2-E7E8-4DA5-AB56-E3FE00DB4ED9}" type="datetimeFigureOut">
              <a:rPr lang="pt-PT" smtClean="0"/>
              <a:pPr/>
              <a:t>23-02-2012</a:t>
            </a:fld>
            <a:endParaRPr lang="pt-PT"/>
          </a:p>
        </p:txBody>
      </p:sp>
      <p:sp>
        <p:nvSpPr>
          <p:cNvPr id="5" name="Marcador de Posição do Rodapé 4"/>
          <p:cNvSpPr>
            <a:spLocks noGrp="1"/>
          </p:cNvSpPr>
          <p:nvPr>
            <p:ph type="ftr" sz="quarter" idx="11"/>
          </p:nvPr>
        </p:nvSpPr>
        <p:spPr/>
        <p:txBody>
          <a:bodyPr/>
          <a:lstStyle/>
          <a:p>
            <a:endParaRPr lang="pt-PT"/>
          </a:p>
        </p:txBody>
      </p:sp>
      <p:sp>
        <p:nvSpPr>
          <p:cNvPr id="6" name="Marcador de Posição do Número do Diapositivo 5"/>
          <p:cNvSpPr>
            <a:spLocks noGrp="1"/>
          </p:cNvSpPr>
          <p:nvPr>
            <p:ph type="sldNum" sz="quarter" idx="12"/>
          </p:nvPr>
        </p:nvSpPr>
        <p:spPr/>
        <p:txBody>
          <a:bodyPr/>
          <a:lstStyle/>
          <a:p>
            <a:fld id="{9A9EA102-B3AE-4AB8-AC1E-371DFE6129FF}" type="slidenum">
              <a:rPr lang="pt-PT" smtClean="0"/>
              <a:pPr/>
              <a:t>‹nº›</a:t>
            </a:fld>
            <a:endParaRPr lang="pt-PT"/>
          </a:p>
        </p:txBody>
      </p:sp>
    </p:spTree>
    <p:extLst>
      <p:ext uri="{BB962C8B-B14F-4D97-AF65-F5344CB8AC3E}">
        <p14:creationId xmlns:p14="http://schemas.microsoft.com/office/powerpoint/2010/main" val="6907812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Texto Vertical 2"/>
          <p:cNvSpPr>
            <a:spLocks noGrp="1"/>
          </p:cNvSpPr>
          <p:nvPr>
            <p:ph type="body" orient="vert" idx="1"/>
          </p:nvPr>
        </p:nvSpPr>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p>
            <a:fld id="{4692EAE2-E7E8-4DA5-AB56-E3FE00DB4ED9}" type="datetimeFigureOut">
              <a:rPr lang="pt-PT" smtClean="0"/>
              <a:pPr/>
              <a:t>23-02-2012</a:t>
            </a:fld>
            <a:endParaRPr lang="pt-PT"/>
          </a:p>
        </p:txBody>
      </p:sp>
      <p:sp>
        <p:nvSpPr>
          <p:cNvPr id="5" name="Marcador de Posição do Rodapé 4"/>
          <p:cNvSpPr>
            <a:spLocks noGrp="1"/>
          </p:cNvSpPr>
          <p:nvPr>
            <p:ph type="ftr" sz="quarter" idx="11"/>
          </p:nvPr>
        </p:nvSpPr>
        <p:spPr/>
        <p:txBody>
          <a:bodyPr/>
          <a:lstStyle/>
          <a:p>
            <a:endParaRPr lang="pt-PT"/>
          </a:p>
        </p:txBody>
      </p:sp>
      <p:sp>
        <p:nvSpPr>
          <p:cNvPr id="6" name="Marcador de Posição do Número do Diapositivo 5"/>
          <p:cNvSpPr>
            <a:spLocks noGrp="1"/>
          </p:cNvSpPr>
          <p:nvPr>
            <p:ph type="sldNum" sz="quarter" idx="12"/>
          </p:nvPr>
        </p:nvSpPr>
        <p:spPr/>
        <p:txBody>
          <a:bodyPr/>
          <a:lstStyle/>
          <a:p>
            <a:fld id="{9A9EA102-B3AE-4AB8-AC1E-371DFE6129FF}" type="slidenum">
              <a:rPr lang="pt-PT" smtClean="0"/>
              <a:pPr/>
              <a:t>‹nº›</a:t>
            </a:fld>
            <a:endParaRPr lang="pt-PT"/>
          </a:p>
        </p:txBody>
      </p:sp>
    </p:spTree>
    <p:extLst>
      <p:ext uri="{BB962C8B-B14F-4D97-AF65-F5344CB8AC3E}">
        <p14:creationId xmlns:p14="http://schemas.microsoft.com/office/powerpoint/2010/main" val="24630100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pt-PT" smtClean="0"/>
              <a:t>Clique para editar o estilo</a:t>
            </a:r>
            <a:endParaRPr lang="pt-PT"/>
          </a:p>
        </p:txBody>
      </p:sp>
      <p:sp>
        <p:nvSpPr>
          <p:cNvPr id="3" name="Marcador de Posição de Texto Vertical 2"/>
          <p:cNvSpPr>
            <a:spLocks noGrp="1"/>
          </p:cNvSpPr>
          <p:nvPr>
            <p:ph type="body" orient="vert" idx="1"/>
          </p:nvPr>
        </p:nvSpPr>
        <p:spPr>
          <a:xfrm>
            <a:off x="457200" y="274638"/>
            <a:ext cx="6019800" cy="5851525"/>
          </a:xfrm>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p>
            <a:fld id="{4692EAE2-E7E8-4DA5-AB56-E3FE00DB4ED9}" type="datetimeFigureOut">
              <a:rPr lang="pt-PT" smtClean="0"/>
              <a:pPr/>
              <a:t>23-02-2012</a:t>
            </a:fld>
            <a:endParaRPr lang="pt-PT"/>
          </a:p>
        </p:txBody>
      </p:sp>
      <p:sp>
        <p:nvSpPr>
          <p:cNvPr id="5" name="Marcador de Posição do Rodapé 4"/>
          <p:cNvSpPr>
            <a:spLocks noGrp="1"/>
          </p:cNvSpPr>
          <p:nvPr>
            <p:ph type="ftr" sz="quarter" idx="11"/>
          </p:nvPr>
        </p:nvSpPr>
        <p:spPr/>
        <p:txBody>
          <a:bodyPr/>
          <a:lstStyle/>
          <a:p>
            <a:endParaRPr lang="pt-PT"/>
          </a:p>
        </p:txBody>
      </p:sp>
      <p:sp>
        <p:nvSpPr>
          <p:cNvPr id="6" name="Marcador de Posição do Número do Diapositivo 5"/>
          <p:cNvSpPr>
            <a:spLocks noGrp="1"/>
          </p:cNvSpPr>
          <p:nvPr>
            <p:ph type="sldNum" sz="quarter" idx="12"/>
          </p:nvPr>
        </p:nvSpPr>
        <p:spPr/>
        <p:txBody>
          <a:bodyPr/>
          <a:lstStyle/>
          <a:p>
            <a:fld id="{9A9EA102-B3AE-4AB8-AC1E-371DFE6129FF}" type="slidenum">
              <a:rPr lang="pt-PT" smtClean="0"/>
              <a:pPr/>
              <a:t>‹nº›</a:t>
            </a:fld>
            <a:endParaRPr lang="pt-PT"/>
          </a:p>
        </p:txBody>
      </p:sp>
    </p:spTree>
    <p:extLst>
      <p:ext uri="{BB962C8B-B14F-4D97-AF65-F5344CB8AC3E}">
        <p14:creationId xmlns:p14="http://schemas.microsoft.com/office/powerpoint/2010/main" val="33557766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object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Conteúdo 2"/>
          <p:cNvSpPr>
            <a:spLocks noGrp="1"/>
          </p:cNvSpPr>
          <p:nvPr>
            <p:ph idx="1"/>
          </p:nvPr>
        </p:nvSpPr>
        <p:spPr/>
        <p:txBody>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p>
            <a:fld id="{4692EAE2-E7E8-4DA5-AB56-E3FE00DB4ED9}" type="datetimeFigureOut">
              <a:rPr lang="pt-PT" smtClean="0"/>
              <a:pPr/>
              <a:t>23-02-2012</a:t>
            </a:fld>
            <a:endParaRPr lang="pt-PT"/>
          </a:p>
        </p:txBody>
      </p:sp>
      <p:sp>
        <p:nvSpPr>
          <p:cNvPr id="5" name="Marcador de Posição do Rodapé 4"/>
          <p:cNvSpPr>
            <a:spLocks noGrp="1"/>
          </p:cNvSpPr>
          <p:nvPr>
            <p:ph type="ftr" sz="quarter" idx="11"/>
          </p:nvPr>
        </p:nvSpPr>
        <p:spPr/>
        <p:txBody>
          <a:bodyPr/>
          <a:lstStyle/>
          <a:p>
            <a:endParaRPr lang="pt-PT"/>
          </a:p>
        </p:txBody>
      </p:sp>
      <p:sp>
        <p:nvSpPr>
          <p:cNvPr id="6" name="Marcador de Posição do Número do Diapositivo 5"/>
          <p:cNvSpPr>
            <a:spLocks noGrp="1"/>
          </p:cNvSpPr>
          <p:nvPr>
            <p:ph type="sldNum" sz="quarter" idx="12"/>
          </p:nvPr>
        </p:nvSpPr>
        <p:spPr/>
        <p:txBody>
          <a:bodyPr/>
          <a:lstStyle/>
          <a:p>
            <a:fld id="{9A9EA102-B3AE-4AB8-AC1E-371DFE6129FF}" type="slidenum">
              <a:rPr lang="pt-PT" smtClean="0"/>
              <a:pPr/>
              <a:t>‹nº›</a:t>
            </a:fld>
            <a:endParaRPr lang="pt-PT"/>
          </a:p>
        </p:txBody>
      </p:sp>
    </p:spTree>
    <p:extLst>
      <p:ext uri="{BB962C8B-B14F-4D97-AF65-F5344CB8AC3E}">
        <p14:creationId xmlns:p14="http://schemas.microsoft.com/office/powerpoint/2010/main" val="32711259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c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pt-PT" smtClean="0"/>
              <a:t>Clique para editar o estilo</a:t>
            </a:r>
            <a:endParaRPr lang="pt-PT"/>
          </a:p>
        </p:txBody>
      </p:sp>
      <p:sp>
        <p:nvSpPr>
          <p:cNvPr id="3" name="Marcador de Posição do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PT" smtClean="0"/>
              <a:t>Clique para editar os estilos</a:t>
            </a:r>
          </a:p>
        </p:txBody>
      </p:sp>
      <p:sp>
        <p:nvSpPr>
          <p:cNvPr id="4" name="Marcador de Posição da Data 3"/>
          <p:cNvSpPr>
            <a:spLocks noGrp="1"/>
          </p:cNvSpPr>
          <p:nvPr>
            <p:ph type="dt" sz="half" idx="10"/>
          </p:nvPr>
        </p:nvSpPr>
        <p:spPr/>
        <p:txBody>
          <a:bodyPr/>
          <a:lstStyle/>
          <a:p>
            <a:fld id="{4692EAE2-E7E8-4DA5-AB56-E3FE00DB4ED9}" type="datetimeFigureOut">
              <a:rPr lang="pt-PT" smtClean="0"/>
              <a:pPr/>
              <a:t>23-02-2012</a:t>
            </a:fld>
            <a:endParaRPr lang="pt-PT"/>
          </a:p>
        </p:txBody>
      </p:sp>
      <p:sp>
        <p:nvSpPr>
          <p:cNvPr id="5" name="Marcador de Posição do Rodapé 4"/>
          <p:cNvSpPr>
            <a:spLocks noGrp="1"/>
          </p:cNvSpPr>
          <p:nvPr>
            <p:ph type="ftr" sz="quarter" idx="11"/>
          </p:nvPr>
        </p:nvSpPr>
        <p:spPr/>
        <p:txBody>
          <a:bodyPr/>
          <a:lstStyle/>
          <a:p>
            <a:endParaRPr lang="pt-PT"/>
          </a:p>
        </p:txBody>
      </p:sp>
      <p:sp>
        <p:nvSpPr>
          <p:cNvPr id="6" name="Marcador de Posição do Número do Diapositivo 5"/>
          <p:cNvSpPr>
            <a:spLocks noGrp="1"/>
          </p:cNvSpPr>
          <p:nvPr>
            <p:ph type="sldNum" sz="quarter" idx="12"/>
          </p:nvPr>
        </p:nvSpPr>
        <p:spPr/>
        <p:txBody>
          <a:bodyPr/>
          <a:lstStyle/>
          <a:p>
            <a:fld id="{9A9EA102-B3AE-4AB8-AC1E-371DFE6129FF}" type="slidenum">
              <a:rPr lang="pt-PT" smtClean="0"/>
              <a:pPr/>
              <a:t>‹nº›</a:t>
            </a:fld>
            <a:endParaRPr lang="pt-PT"/>
          </a:p>
        </p:txBody>
      </p:sp>
    </p:spTree>
    <p:extLst>
      <p:ext uri="{BB962C8B-B14F-4D97-AF65-F5344CB8AC3E}">
        <p14:creationId xmlns:p14="http://schemas.microsoft.com/office/powerpoint/2010/main" val="26326187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Conteú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e Conteú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5" name="Marcador de Posição da Data 4"/>
          <p:cNvSpPr>
            <a:spLocks noGrp="1"/>
          </p:cNvSpPr>
          <p:nvPr>
            <p:ph type="dt" sz="half" idx="10"/>
          </p:nvPr>
        </p:nvSpPr>
        <p:spPr/>
        <p:txBody>
          <a:bodyPr/>
          <a:lstStyle/>
          <a:p>
            <a:fld id="{4692EAE2-E7E8-4DA5-AB56-E3FE00DB4ED9}" type="datetimeFigureOut">
              <a:rPr lang="pt-PT" smtClean="0"/>
              <a:pPr/>
              <a:t>23-02-2012</a:t>
            </a:fld>
            <a:endParaRPr lang="pt-PT"/>
          </a:p>
        </p:txBody>
      </p:sp>
      <p:sp>
        <p:nvSpPr>
          <p:cNvPr id="6" name="Marcador de Posição do Rodapé 5"/>
          <p:cNvSpPr>
            <a:spLocks noGrp="1"/>
          </p:cNvSpPr>
          <p:nvPr>
            <p:ph type="ftr" sz="quarter" idx="11"/>
          </p:nvPr>
        </p:nvSpPr>
        <p:spPr/>
        <p:txBody>
          <a:bodyPr/>
          <a:lstStyle/>
          <a:p>
            <a:endParaRPr lang="pt-PT"/>
          </a:p>
        </p:txBody>
      </p:sp>
      <p:sp>
        <p:nvSpPr>
          <p:cNvPr id="7" name="Marcador de Posição do Número do Diapositivo 6"/>
          <p:cNvSpPr>
            <a:spLocks noGrp="1"/>
          </p:cNvSpPr>
          <p:nvPr>
            <p:ph type="sldNum" sz="quarter" idx="12"/>
          </p:nvPr>
        </p:nvSpPr>
        <p:spPr/>
        <p:txBody>
          <a:bodyPr/>
          <a:lstStyle/>
          <a:p>
            <a:fld id="{9A9EA102-B3AE-4AB8-AC1E-371DFE6129FF}" type="slidenum">
              <a:rPr lang="pt-PT" smtClean="0"/>
              <a:pPr/>
              <a:t>‹nº›</a:t>
            </a:fld>
            <a:endParaRPr lang="pt-PT"/>
          </a:p>
        </p:txBody>
      </p:sp>
    </p:spTree>
    <p:extLst>
      <p:ext uri="{BB962C8B-B14F-4D97-AF65-F5344CB8AC3E}">
        <p14:creationId xmlns:p14="http://schemas.microsoft.com/office/powerpoint/2010/main" val="9283630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pt-PT" smtClean="0"/>
              <a:t>Clique para editar o estilo</a:t>
            </a:r>
            <a:endParaRPr lang="pt-PT"/>
          </a:p>
        </p:txBody>
      </p:sp>
      <p:sp>
        <p:nvSpPr>
          <p:cNvPr id="3" name="Marcador de Posição do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4" name="Marcador de Posição de Conteú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5" name="Marcador de Posição do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6" name="Marcador de Posição de Conteú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7" name="Marcador de Posição da Data 6"/>
          <p:cNvSpPr>
            <a:spLocks noGrp="1"/>
          </p:cNvSpPr>
          <p:nvPr>
            <p:ph type="dt" sz="half" idx="10"/>
          </p:nvPr>
        </p:nvSpPr>
        <p:spPr/>
        <p:txBody>
          <a:bodyPr/>
          <a:lstStyle/>
          <a:p>
            <a:fld id="{4692EAE2-E7E8-4DA5-AB56-E3FE00DB4ED9}" type="datetimeFigureOut">
              <a:rPr lang="pt-PT" smtClean="0"/>
              <a:pPr/>
              <a:t>23-02-2012</a:t>
            </a:fld>
            <a:endParaRPr lang="pt-PT"/>
          </a:p>
        </p:txBody>
      </p:sp>
      <p:sp>
        <p:nvSpPr>
          <p:cNvPr id="8" name="Marcador de Posição do Rodapé 7"/>
          <p:cNvSpPr>
            <a:spLocks noGrp="1"/>
          </p:cNvSpPr>
          <p:nvPr>
            <p:ph type="ftr" sz="quarter" idx="11"/>
          </p:nvPr>
        </p:nvSpPr>
        <p:spPr/>
        <p:txBody>
          <a:bodyPr/>
          <a:lstStyle/>
          <a:p>
            <a:endParaRPr lang="pt-PT"/>
          </a:p>
        </p:txBody>
      </p:sp>
      <p:sp>
        <p:nvSpPr>
          <p:cNvPr id="9" name="Marcador de Posição do Número do Diapositivo 8"/>
          <p:cNvSpPr>
            <a:spLocks noGrp="1"/>
          </p:cNvSpPr>
          <p:nvPr>
            <p:ph type="sldNum" sz="quarter" idx="12"/>
          </p:nvPr>
        </p:nvSpPr>
        <p:spPr/>
        <p:txBody>
          <a:bodyPr/>
          <a:lstStyle/>
          <a:p>
            <a:fld id="{9A9EA102-B3AE-4AB8-AC1E-371DFE6129FF}" type="slidenum">
              <a:rPr lang="pt-PT" smtClean="0"/>
              <a:pPr/>
              <a:t>‹nº›</a:t>
            </a:fld>
            <a:endParaRPr lang="pt-PT"/>
          </a:p>
        </p:txBody>
      </p:sp>
    </p:spTree>
    <p:extLst>
      <p:ext uri="{BB962C8B-B14F-4D97-AF65-F5344CB8AC3E}">
        <p14:creationId xmlns:p14="http://schemas.microsoft.com/office/powerpoint/2010/main" val="41266494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a Data 2"/>
          <p:cNvSpPr>
            <a:spLocks noGrp="1"/>
          </p:cNvSpPr>
          <p:nvPr>
            <p:ph type="dt" sz="half" idx="10"/>
          </p:nvPr>
        </p:nvSpPr>
        <p:spPr/>
        <p:txBody>
          <a:bodyPr/>
          <a:lstStyle/>
          <a:p>
            <a:fld id="{4692EAE2-E7E8-4DA5-AB56-E3FE00DB4ED9}" type="datetimeFigureOut">
              <a:rPr lang="pt-PT" smtClean="0"/>
              <a:pPr/>
              <a:t>23-02-2012</a:t>
            </a:fld>
            <a:endParaRPr lang="pt-PT"/>
          </a:p>
        </p:txBody>
      </p:sp>
      <p:sp>
        <p:nvSpPr>
          <p:cNvPr id="4" name="Marcador de Posição do Rodapé 3"/>
          <p:cNvSpPr>
            <a:spLocks noGrp="1"/>
          </p:cNvSpPr>
          <p:nvPr>
            <p:ph type="ftr" sz="quarter" idx="11"/>
          </p:nvPr>
        </p:nvSpPr>
        <p:spPr/>
        <p:txBody>
          <a:bodyPr/>
          <a:lstStyle/>
          <a:p>
            <a:endParaRPr lang="pt-PT"/>
          </a:p>
        </p:txBody>
      </p:sp>
      <p:sp>
        <p:nvSpPr>
          <p:cNvPr id="5" name="Marcador de Posição do Número do Diapositivo 4"/>
          <p:cNvSpPr>
            <a:spLocks noGrp="1"/>
          </p:cNvSpPr>
          <p:nvPr>
            <p:ph type="sldNum" sz="quarter" idx="12"/>
          </p:nvPr>
        </p:nvSpPr>
        <p:spPr/>
        <p:txBody>
          <a:bodyPr/>
          <a:lstStyle/>
          <a:p>
            <a:fld id="{9A9EA102-B3AE-4AB8-AC1E-371DFE6129FF}" type="slidenum">
              <a:rPr lang="pt-PT" smtClean="0"/>
              <a:pPr/>
              <a:t>‹nº›</a:t>
            </a:fld>
            <a:endParaRPr lang="pt-PT"/>
          </a:p>
        </p:txBody>
      </p:sp>
    </p:spTree>
    <p:extLst>
      <p:ext uri="{BB962C8B-B14F-4D97-AF65-F5344CB8AC3E}">
        <p14:creationId xmlns:p14="http://schemas.microsoft.com/office/powerpoint/2010/main" val="8476160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Marcador de Posição da Data 1"/>
          <p:cNvSpPr>
            <a:spLocks noGrp="1"/>
          </p:cNvSpPr>
          <p:nvPr>
            <p:ph type="dt" sz="half" idx="10"/>
          </p:nvPr>
        </p:nvSpPr>
        <p:spPr/>
        <p:txBody>
          <a:bodyPr/>
          <a:lstStyle/>
          <a:p>
            <a:fld id="{4692EAE2-E7E8-4DA5-AB56-E3FE00DB4ED9}" type="datetimeFigureOut">
              <a:rPr lang="pt-PT" smtClean="0"/>
              <a:pPr/>
              <a:t>23-02-2012</a:t>
            </a:fld>
            <a:endParaRPr lang="pt-PT"/>
          </a:p>
        </p:txBody>
      </p:sp>
      <p:sp>
        <p:nvSpPr>
          <p:cNvPr id="3" name="Marcador de Posição do Rodapé 2"/>
          <p:cNvSpPr>
            <a:spLocks noGrp="1"/>
          </p:cNvSpPr>
          <p:nvPr>
            <p:ph type="ftr" sz="quarter" idx="11"/>
          </p:nvPr>
        </p:nvSpPr>
        <p:spPr/>
        <p:txBody>
          <a:bodyPr/>
          <a:lstStyle/>
          <a:p>
            <a:endParaRPr lang="pt-PT"/>
          </a:p>
        </p:txBody>
      </p:sp>
      <p:sp>
        <p:nvSpPr>
          <p:cNvPr id="4" name="Marcador de Posição do Número do Diapositivo 3"/>
          <p:cNvSpPr>
            <a:spLocks noGrp="1"/>
          </p:cNvSpPr>
          <p:nvPr>
            <p:ph type="sldNum" sz="quarter" idx="12"/>
          </p:nvPr>
        </p:nvSpPr>
        <p:spPr/>
        <p:txBody>
          <a:bodyPr/>
          <a:lstStyle/>
          <a:p>
            <a:fld id="{9A9EA102-B3AE-4AB8-AC1E-371DFE6129FF}" type="slidenum">
              <a:rPr lang="pt-PT" smtClean="0"/>
              <a:pPr/>
              <a:t>‹nº›</a:t>
            </a:fld>
            <a:endParaRPr lang="pt-PT"/>
          </a:p>
        </p:txBody>
      </p:sp>
    </p:spTree>
    <p:extLst>
      <p:ext uri="{BB962C8B-B14F-4D97-AF65-F5344CB8AC3E}">
        <p14:creationId xmlns:p14="http://schemas.microsoft.com/office/powerpoint/2010/main" val="38936806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pt-PT" smtClean="0"/>
              <a:t>Clique para editar o estilo</a:t>
            </a:r>
            <a:endParaRPr lang="pt-PT"/>
          </a:p>
        </p:txBody>
      </p:sp>
      <p:sp>
        <p:nvSpPr>
          <p:cNvPr id="3" name="Marcador de Posição de Conteú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o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Marcador de Posição da Data 4"/>
          <p:cNvSpPr>
            <a:spLocks noGrp="1"/>
          </p:cNvSpPr>
          <p:nvPr>
            <p:ph type="dt" sz="half" idx="10"/>
          </p:nvPr>
        </p:nvSpPr>
        <p:spPr/>
        <p:txBody>
          <a:bodyPr/>
          <a:lstStyle/>
          <a:p>
            <a:fld id="{4692EAE2-E7E8-4DA5-AB56-E3FE00DB4ED9}" type="datetimeFigureOut">
              <a:rPr lang="pt-PT" smtClean="0"/>
              <a:pPr/>
              <a:t>23-02-2012</a:t>
            </a:fld>
            <a:endParaRPr lang="pt-PT"/>
          </a:p>
        </p:txBody>
      </p:sp>
      <p:sp>
        <p:nvSpPr>
          <p:cNvPr id="6" name="Marcador de Posição do Rodapé 5"/>
          <p:cNvSpPr>
            <a:spLocks noGrp="1"/>
          </p:cNvSpPr>
          <p:nvPr>
            <p:ph type="ftr" sz="quarter" idx="11"/>
          </p:nvPr>
        </p:nvSpPr>
        <p:spPr/>
        <p:txBody>
          <a:bodyPr/>
          <a:lstStyle/>
          <a:p>
            <a:endParaRPr lang="pt-PT"/>
          </a:p>
        </p:txBody>
      </p:sp>
      <p:sp>
        <p:nvSpPr>
          <p:cNvPr id="7" name="Marcador de Posição do Número do Diapositivo 6"/>
          <p:cNvSpPr>
            <a:spLocks noGrp="1"/>
          </p:cNvSpPr>
          <p:nvPr>
            <p:ph type="sldNum" sz="quarter" idx="12"/>
          </p:nvPr>
        </p:nvSpPr>
        <p:spPr/>
        <p:txBody>
          <a:bodyPr/>
          <a:lstStyle/>
          <a:p>
            <a:fld id="{9A9EA102-B3AE-4AB8-AC1E-371DFE6129FF}" type="slidenum">
              <a:rPr lang="pt-PT" smtClean="0"/>
              <a:pPr/>
              <a:t>‹nº›</a:t>
            </a:fld>
            <a:endParaRPr lang="pt-PT"/>
          </a:p>
        </p:txBody>
      </p:sp>
    </p:spTree>
    <p:extLst>
      <p:ext uri="{BB962C8B-B14F-4D97-AF65-F5344CB8AC3E}">
        <p14:creationId xmlns:p14="http://schemas.microsoft.com/office/powerpoint/2010/main" val="13052797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pt-PT" smtClean="0"/>
              <a:t>Clique para editar o estilo</a:t>
            </a:r>
            <a:endParaRPr lang="pt-PT"/>
          </a:p>
        </p:txBody>
      </p:sp>
      <p:sp>
        <p:nvSpPr>
          <p:cNvPr id="3" name="Marcador de Posição da Imagem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PT"/>
          </a:p>
        </p:txBody>
      </p:sp>
      <p:sp>
        <p:nvSpPr>
          <p:cNvPr id="4" name="Marcador de Posição do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Marcador de Posição da Data 4"/>
          <p:cNvSpPr>
            <a:spLocks noGrp="1"/>
          </p:cNvSpPr>
          <p:nvPr>
            <p:ph type="dt" sz="half" idx="10"/>
          </p:nvPr>
        </p:nvSpPr>
        <p:spPr/>
        <p:txBody>
          <a:bodyPr/>
          <a:lstStyle/>
          <a:p>
            <a:fld id="{4692EAE2-E7E8-4DA5-AB56-E3FE00DB4ED9}" type="datetimeFigureOut">
              <a:rPr lang="pt-PT" smtClean="0"/>
              <a:pPr/>
              <a:t>23-02-2012</a:t>
            </a:fld>
            <a:endParaRPr lang="pt-PT"/>
          </a:p>
        </p:txBody>
      </p:sp>
      <p:sp>
        <p:nvSpPr>
          <p:cNvPr id="6" name="Marcador de Posição do Rodapé 5"/>
          <p:cNvSpPr>
            <a:spLocks noGrp="1"/>
          </p:cNvSpPr>
          <p:nvPr>
            <p:ph type="ftr" sz="quarter" idx="11"/>
          </p:nvPr>
        </p:nvSpPr>
        <p:spPr/>
        <p:txBody>
          <a:bodyPr/>
          <a:lstStyle/>
          <a:p>
            <a:endParaRPr lang="pt-PT"/>
          </a:p>
        </p:txBody>
      </p:sp>
      <p:sp>
        <p:nvSpPr>
          <p:cNvPr id="7" name="Marcador de Posição do Número do Diapositivo 6"/>
          <p:cNvSpPr>
            <a:spLocks noGrp="1"/>
          </p:cNvSpPr>
          <p:nvPr>
            <p:ph type="sldNum" sz="quarter" idx="12"/>
          </p:nvPr>
        </p:nvSpPr>
        <p:spPr/>
        <p:txBody>
          <a:bodyPr/>
          <a:lstStyle/>
          <a:p>
            <a:fld id="{9A9EA102-B3AE-4AB8-AC1E-371DFE6129FF}" type="slidenum">
              <a:rPr lang="pt-PT" smtClean="0"/>
              <a:pPr/>
              <a:t>‹nº›</a:t>
            </a:fld>
            <a:endParaRPr lang="pt-PT"/>
          </a:p>
        </p:txBody>
      </p:sp>
    </p:spTree>
    <p:extLst>
      <p:ext uri="{BB962C8B-B14F-4D97-AF65-F5344CB8AC3E}">
        <p14:creationId xmlns:p14="http://schemas.microsoft.com/office/powerpoint/2010/main" val="5785622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t-PT" smtClean="0"/>
              <a:t>Clique para editar o estilo</a:t>
            </a:r>
            <a:endParaRPr lang="pt-PT"/>
          </a:p>
        </p:txBody>
      </p:sp>
      <p:sp>
        <p:nvSpPr>
          <p:cNvPr id="3" name="Marcador de Posição do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92EAE2-E7E8-4DA5-AB56-E3FE00DB4ED9}" type="datetimeFigureOut">
              <a:rPr lang="pt-PT" smtClean="0"/>
              <a:pPr/>
              <a:t>23-02-2012</a:t>
            </a:fld>
            <a:endParaRPr lang="pt-PT"/>
          </a:p>
        </p:txBody>
      </p:sp>
      <p:sp>
        <p:nvSpPr>
          <p:cNvPr id="5" name="Marcador de Posição do Rodapé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PT"/>
          </a:p>
        </p:txBody>
      </p:sp>
      <p:sp>
        <p:nvSpPr>
          <p:cNvPr id="6" name="Marcador de Posição do Número do Diapositivo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9EA102-B3AE-4AB8-AC1E-371DFE6129FF}" type="slidenum">
              <a:rPr lang="pt-PT" smtClean="0"/>
              <a:pPr/>
              <a:t>‹nº›</a:t>
            </a:fld>
            <a:endParaRPr lang="pt-PT"/>
          </a:p>
        </p:txBody>
      </p:sp>
    </p:spTree>
    <p:extLst>
      <p:ext uri="{BB962C8B-B14F-4D97-AF65-F5344CB8AC3E}">
        <p14:creationId xmlns:p14="http://schemas.microsoft.com/office/powerpoint/2010/main" val="39440905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emf"/></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5.xml"/><Relationship Id="rId5" Type="http://schemas.openxmlformats.org/officeDocument/2006/relationships/image" Target="../media/image5.png"/><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4" name="Picture 8" descr="http://www.adorosorrir.com.br/img/cadeirant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258781"/>
            <a:ext cx="2781638" cy="242698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4.bp.blogspot.com/_ZKi1Vzhxjr4/SwQ0g6iuPbI/AAAAAAAAA_s/7ficAgpqCL8/s1600/Autismo_solidariedade%5B1%5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69721" y="2639598"/>
            <a:ext cx="3048000" cy="3028950"/>
          </a:xfrm>
          <a:prstGeom prst="rect">
            <a:avLst/>
          </a:prstGeom>
          <a:noFill/>
          <a:extLst>
            <a:ext uri="{909E8E84-426E-40DD-AFC4-6F175D3DCCD1}">
              <a14:hiddenFill xmlns:a14="http://schemas.microsoft.com/office/drawing/2010/main">
                <a:solidFill>
                  <a:srgbClr val="FFFFFF"/>
                </a:solidFill>
              </a14:hiddenFill>
            </a:ext>
          </a:extLst>
        </p:spPr>
      </p:pic>
      <p:sp>
        <p:nvSpPr>
          <p:cNvPr id="2" name="Título 1"/>
          <p:cNvSpPr>
            <a:spLocks noGrp="1"/>
          </p:cNvSpPr>
          <p:nvPr>
            <p:ph type="ctrTitle"/>
          </p:nvPr>
        </p:nvSpPr>
        <p:spPr>
          <a:xfrm>
            <a:off x="539552" y="1103571"/>
            <a:ext cx="7772400" cy="1470025"/>
          </a:xfrm>
        </p:spPr>
        <p:txBody>
          <a:bodyPr>
            <a:noAutofit/>
          </a:bodyPr>
          <a:lstStyle/>
          <a:p>
            <a:r>
              <a:rPr lang="pt-PT" sz="4800" dirty="0">
                <a:latin typeface="Andalus" pitchFamily="18" charset="-78"/>
                <a:cs typeface="Andalus" pitchFamily="18" charset="-78"/>
              </a:rPr>
              <a:t>“</a:t>
            </a:r>
            <a:r>
              <a:rPr lang="pt-PT" sz="4800" dirty="0" err="1">
                <a:latin typeface="Andalus" pitchFamily="18" charset="-78"/>
                <a:cs typeface="Andalus" pitchFamily="18" charset="-78"/>
              </a:rPr>
              <a:t>Learning</a:t>
            </a:r>
            <a:r>
              <a:rPr lang="pt-PT" sz="4800" dirty="0">
                <a:latin typeface="Andalus" pitchFamily="18" charset="-78"/>
                <a:cs typeface="Andalus" pitchFamily="18" charset="-78"/>
              </a:rPr>
              <a:t> </a:t>
            </a:r>
            <a:r>
              <a:rPr lang="pt-PT" sz="4800" dirty="0" err="1">
                <a:latin typeface="Andalus" pitchFamily="18" charset="-78"/>
                <a:cs typeface="Andalus" pitchFamily="18" charset="-78"/>
              </a:rPr>
              <a:t>Autonomy</a:t>
            </a:r>
            <a:r>
              <a:rPr lang="pt-PT" sz="4800" dirty="0">
                <a:latin typeface="Andalus" pitchFamily="18" charset="-78"/>
                <a:cs typeface="Andalus" pitchFamily="18" charset="-78"/>
              </a:rPr>
              <a:t>”</a:t>
            </a:r>
            <a:br>
              <a:rPr lang="pt-PT" sz="4800" dirty="0">
                <a:latin typeface="Andalus" pitchFamily="18" charset="-78"/>
                <a:cs typeface="Andalus" pitchFamily="18" charset="-78"/>
              </a:rPr>
            </a:br>
            <a:r>
              <a:rPr lang="pt-PT" sz="4800" dirty="0">
                <a:latin typeface="Andalus" pitchFamily="18" charset="-78"/>
                <a:cs typeface="Andalus" pitchFamily="18" charset="-78"/>
              </a:rPr>
              <a:t/>
            </a:r>
            <a:br>
              <a:rPr lang="pt-PT" sz="4800" dirty="0">
                <a:latin typeface="Andalus" pitchFamily="18" charset="-78"/>
                <a:cs typeface="Andalus" pitchFamily="18" charset="-78"/>
              </a:rPr>
            </a:br>
            <a:endParaRPr lang="pt-PT" sz="4800" b="1" dirty="0">
              <a:solidFill>
                <a:srgbClr val="0070C0"/>
              </a:solidFill>
              <a:latin typeface="Andalus" pitchFamily="18" charset="-78"/>
              <a:cs typeface="Andalus" pitchFamily="18" charset="-78"/>
            </a:endParaRPr>
          </a:p>
        </p:txBody>
      </p:sp>
      <p:sp>
        <p:nvSpPr>
          <p:cNvPr id="3" name="Subtítulo 2"/>
          <p:cNvSpPr>
            <a:spLocks noGrp="1"/>
          </p:cNvSpPr>
          <p:nvPr>
            <p:ph type="subTitle" idx="1"/>
          </p:nvPr>
        </p:nvSpPr>
        <p:spPr>
          <a:xfrm>
            <a:off x="1115616" y="3861048"/>
            <a:ext cx="6400800" cy="936104"/>
          </a:xfrm>
        </p:spPr>
        <p:txBody>
          <a:bodyPr>
            <a:noAutofit/>
          </a:bodyPr>
          <a:lstStyle/>
          <a:p>
            <a:r>
              <a:rPr lang="pt-PT" sz="2000" b="1" u="sng" dirty="0" err="1" smtClean="0">
                <a:latin typeface="Andalus" pitchFamily="18" charset="-78"/>
                <a:cs typeface="Andalus" pitchFamily="18" charset="-78"/>
              </a:rPr>
              <a:t>Work</a:t>
            </a:r>
            <a:r>
              <a:rPr lang="pt-PT" sz="2000" b="1" u="sng" dirty="0" smtClean="0">
                <a:latin typeface="Andalus" pitchFamily="18" charset="-78"/>
                <a:cs typeface="Andalus" pitchFamily="18" charset="-78"/>
              </a:rPr>
              <a:t> </a:t>
            </a:r>
            <a:r>
              <a:rPr lang="pt-PT" sz="2000" b="1" u="sng" dirty="0" err="1" smtClean="0">
                <a:latin typeface="Andalus" pitchFamily="18" charset="-78"/>
                <a:cs typeface="Andalus" pitchFamily="18" charset="-78"/>
              </a:rPr>
              <a:t>done</a:t>
            </a:r>
            <a:r>
              <a:rPr lang="pt-PT" sz="2000" b="1" u="sng" dirty="0" smtClean="0">
                <a:latin typeface="Andalus" pitchFamily="18" charset="-78"/>
                <a:cs typeface="Andalus" pitchFamily="18" charset="-78"/>
              </a:rPr>
              <a:t> </a:t>
            </a:r>
            <a:r>
              <a:rPr lang="pt-PT" sz="2000" b="1" u="sng" dirty="0" err="1" smtClean="0">
                <a:latin typeface="Andalus" pitchFamily="18" charset="-78"/>
                <a:cs typeface="Andalus" pitchFamily="18" charset="-78"/>
              </a:rPr>
              <a:t>by</a:t>
            </a:r>
            <a:r>
              <a:rPr lang="pt-PT" sz="2000" b="1" u="sng" dirty="0" smtClean="0">
                <a:latin typeface="Andalus" pitchFamily="18" charset="-78"/>
                <a:cs typeface="Andalus" pitchFamily="18" charset="-78"/>
              </a:rPr>
              <a:t>: </a:t>
            </a:r>
          </a:p>
          <a:p>
            <a:r>
              <a:rPr lang="pt-PT" sz="2000" dirty="0" smtClean="0">
                <a:latin typeface="Andalus" pitchFamily="18" charset="-78"/>
                <a:cs typeface="Andalus" pitchFamily="18" charset="-78"/>
              </a:rPr>
              <a:t>Débora Figueiredo</a:t>
            </a:r>
          </a:p>
          <a:p>
            <a:r>
              <a:rPr lang="pt-PT" sz="2000" dirty="0" smtClean="0">
                <a:latin typeface="Andalus" pitchFamily="18" charset="-78"/>
                <a:cs typeface="Andalus" pitchFamily="18" charset="-78"/>
              </a:rPr>
              <a:t>Mariana Graça </a:t>
            </a:r>
          </a:p>
          <a:p>
            <a:r>
              <a:rPr lang="pt-PT" sz="2000" dirty="0" smtClean="0">
                <a:latin typeface="Andalus" pitchFamily="18" charset="-78"/>
                <a:cs typeface="Andalus" pitchFamily="18" charset="-78"/>
              </a:rPr>
              <a:t>Ana Melo</a:t>
            </a:r>
            <a:endParaRPr lang="pt-PT" sz="2000" dirty="0">
              <a:latin typeface="Andalus" pitchFamily="18" charset="-78"/>
              <a:cs typeface="Andalus" pitchFamily="18" charset="-78"/>
            </a:endParaRPr>
          </a:p>
        </p:txBody>
      </p: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56376" y="174286"/>
            <a:ext cx="998635" cy="929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descr="logo_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9872" y="133091"/>
            <a:ext cx="1039800" cy="970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aixaDeTexto 3"/>
          <p:cNvSpPr txBox="1"/>
          <p:nvPr/>
        </p:nvSpPr>
        <p:spPr>
          <a:xfrm>
            <a:off x="0" y="6211669"/>
            <a:ext cx="7785611" cy="646331"/>
          </a:xfrm>
          <a:prstGeom prst="rect">
            <a:avLst/>
          </a:prstGeom>
          <a:noFill/>
        </p:spPr>
        <p:txBody>
          <a:bodyPr wrap="square" rtlCol="0">
            <a:spAutoFit/>
          </a:bodyPr>
          <a:lstStyle/>
          <a:p>
            <a:pPr algn="just"/>
            <a:r>
              <a:rPr lang="en-US" sz="1200" dirty="0"/>
              <a:t>“This project has been funded with support from the European Commission. This publication reflects the views only of the author, and the Commission cannot be held responsible for any use which may be made of the information contained therein</a:t>
            </a:r>
            <a:r>
              <a:rPr lang="en-US" sz="1200" dirty="0" smtClean="0"/>
              <a:t>.”</a:t>
            </a:r>
            <a:endParaRPr lang="pt-PT" sz="1200" dirty="0"/>
          </a:p>
        </p:txBody>
      </p:sp>
      <p:pic>
        <p:nvPicPr>
          <p:cNvPr id="6"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913199" y="6364966"/>
            <a:ext cx="1160984" cy="469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5890817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PT" dirty="0" err="1" smtClean="0">
                <a:latin typeface="Andalus" pitchFamily="18" charset="-78"/>
                <a:cs typeface="Andalus" pitchFamily="18" charset="-78"/>
              </a:rPr>
              <a:t>Goals</a:t>
            </a:r>
            <a:r>
              <a:rPr lang="pt-PT" dirty="0"/>
              <a:t/>
            </a:r>
            <a:br>
              <a:rPr lang="pt-PT" dirty="0"/>
            </a:br>
            <a:endParaRPr lang="pt-PT" dirty="0"/>
          </a:p>
        </p:txBody>
      </p:sp>
      <p:sp>
        <p:nvSpPr>
          <p:cNvPr id="3" name="Marcador de Posição de Conteúdo 2"/>
          <p:cNvSpPr>
            <a:spLocks noGrp="1"/>
          </p:cNvSpPr>
          <p:nvPr>
            <p:ph idx="1"/>
          </p:nvPr>
        </p:nvSpPr>
        <p:spPr/>
        <p:txBody>
          <a:bodyPr/>
          <a:lstStyle/>
          <a:p>
            <a:pPr marL="114300" indent="0">
              <a:buNone/>
            </a:pPr>
            <a:r>
              <a:rPr lang="en-US" sz="2200" dirty="0" smtClean="0">
                <a:latin typeface="Andalus" pitchFamily="18" charset="-78"/>
                <a:cs typeface="Andalus" pitchFamily="18" charset="-78"/>
              </a:rPr>
              <a:t>The main goal of this book is to stimulate the autonomy of the children with SEN.</a:t>
            </a:r>
          </a:p>
          <a:p>
            <a:endParaRPr lang="en-US" dirty="0"/>
          </a:p>
        </p:txBody>
      </p:sp>
      <p:pic>
        <p:nvPicPr>
          <p:cNvPr id="1026" name="Picture 2" descr="http://perlbal.hi-pi.com/blog-images/771174/gd/130187532829/Para-pintar-Dia-do-Livr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61221" y="2924944"/>
            <a:ext cx="3610307" cy="28656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28987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60600" y="2996952"/>
            <a:ext cx="1999878" cy="1575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2" name="Picture 10" descr="http://atellierfeitoemcasa.files.wordpress.com/2010/09/bonecos1.jpg?w=455&amp;h=2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260648"/>
            <a:ext cx="2317651" cy="1140998"/>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promarcabr.com.br/painel/fotos/26471310188836.jpg?SID=662497121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33710" y="294626"/>
            <a:ext cx="2143653" cy="2143653"/>
          </a:xfrm>
          <a:prstGeom prst="rect">
            <a:avLst/>
          </a:prstGeom>
          <a:noFill/>
          <a:extLst>
            <a:ext uri="{909E8E84-426E-40DD-AFC4-6F175D3DCCD1}">
              <a14:hiddenFill xmlns:a14="http://schemas.microsoft.com/office/drawing/2010/main">
                <a:solidFill>
                  <a:srgbClr val="FFFFFF"/>
                </a:solidFill>
              </a14:hiddenFill>
            </a:ext>
          </a:extLst>
        </p:spPr>
      </p:pic>
      <p:sp>
        <p:nvSpPr>
          <p:cNvPr id="2" name="Título 1"/>
          <p:cNvSpPr>
            <a:spLocks noGrp="1"/>
          </p:cNvSpPr>
          <p:nvPr>
            <p:ph type="title"/>
          </p:nvPr>
        </p:nvSpPr>
        <p:spPr>
          <a:xfrm>
            <a:off x="264091" y="294626"/>
            <a:ext cx="8229600" cy="1143000"/>
          </a:xfrm>
        </p:spPr>
        <p:txBody>
          <a:bodyPr>
            <a:normAutofit/>
          </a:bodyPr>
          <a:lstStyle/>
          <a:p>
            <a:r>
              <a:rPr lang="en-US" b="1" smtClean="0">
                <a:solidFill>
                  <a:schemeClr val="tx2"/>
                </a:solidFill>
                <a:latin typeface="Andalus" pitchFamily="18" charset="-78"/>
                <a:cs typeface="Andalus" pitchFamily="18" charset="-78"/>
              </a:rPr>
              <a:t>Materials</a:t>
            </a:r>
            <a:endParaRPr lang="en-US" b="1">
              <a:solidFill>
                <a:schemeClr val="tx2"/>
              </a:solidFill>
              <a:latin typeface="Andalus" pitchFamily="18" charset="-78"/>
              <a:cs typeface="Andalus" pitchFamily="18" charset="-78"/>
            </a:endParaRPr>
          </a:p>
        </p:txBody>
      </p:sp>
      <p:sp>
        <p:nvSpPr>
          <p:cNvPr id="3" name="Marcador de Posição de Conteúdo 2"/>
          <p:cNvSpPr>
            <a:spLocks noGrp="1"/>
          </p:cNvSpPr>
          <p:nvPr>
            <p:ph sz="half" idx="2"/>
          </p:nvPr>
        </p:nvSpPr>
        <p:spPr>
          <a:xfrm>
            <a:off x="457200" y="1556792"/>
            <a:ext cx="4040188" cy="4569371"/>
          </a:xfrm>
        </p:spPr>
        <p:txBody>
          <a:bodyPr>
            <a:normAutofit/>
          </a:bodyPr>
          <a:lstStyle/>
          <a:p>
            <a:r>
              <a:rPr lang="en-US" sz="2200" smtClean="0">
                <a:latin typeface="Andalus" pitchFamily="18" charset="-78"/>
                <a:cs typeface="Andalus" pitchFamily="18" charset="-78"/>
              </a:rPr>
              <a:t>Coat;</a:t>
            </a:r>
          </a:p>
          <a:p>
            <a:r>
              <a:rPr lang="en-US" sz="2200" smtClean="0">
                <a:latin typeface="Andalus" pitchFamily="18" charset="-78"/>
                <a:cs typeface="Andalus" pitchFamily="18" charset="-78"/>
              </a:rPr>
              <a:t>Tooth brush;</a:t>
            </a:r>
          </a:p>
          <a:p>
            <a:r>
              <a:rPr lang="en-US" sz="2200" smtClean="0">
                <a:latin typeface="Andalus" pitchFamily="18" charset="-78"/>
                <a:cs typeface="Andalus" pitchFamily="18" charset="-78"/>
              </a:rPr>
              <a:t>Shoes;</a:t>
            </a:r>
          </a:p>
          <a:p>
            <a:r>
              <a:rPr lang="en-US" sz="2200" smtClean="0">
                <a:latin typeface="Andalus" pitchFamily="18" charset="-78"/>
                <a:cs typeface="Andalus" pitchFamily="18" charset="-78"/>
              </a:rPr>
              <a:t>Brush (for hair);</a:t>
            </a:r>
          </a:p>
          <a:p>
            <a:r>
              <a:rPr lang="en-US" sz="2200" smtClean="0">
                <a:latin typeface="Andalus" pitchFamily="18" charset="-78"/>
                <a:cs typeface="Andalus" pitchFamily="18" charset="-78"/>
              </a:rPr>
              <a:t>A doll;</a:t>
            </a:r>
          </a:p>
          <a:p>
            <a:r>
              <a:rPr lang="en-US" sz="2200" smtClean="0">
                <a:latin typeface="Andalus" pitchFamily="18" charset="-78"/>
                <a:cs typeface="Andalus" pitchFamily="18" charset="-78"/>
              </a:rPr>
              <a:t>Water tap</a:t>
            </a:r>
          </a:p>
          <a:p>
            <a:r>
              <a:rPr lang="en-US" sz="2200" smtClean="0">
                <a:latin typeface="Andalus" pitchFamily="18" charset="-78"/>
                <a:cs typeface="Andalus" pitchFamily="18" charset="-78"/>
              </a:rPr>
              <a:t>Shampoo;</a:t>
            </a:r>
          </a:p>
          <a:p>
            <a:r>
              <a:rPr lang="en-US" sz="2200" smtClean="0">
                <a:latin typeface="Andalus" pitchFamily="18" charset="-78"/>
                <a:cs typeface="Andalus" pitchFamily="18" charset="-78"/>
              </a:rPr>
              <a:t>Case;</a:t>
            </a:r>
          </a:p>
          <a:p>
            <a:r>
              <a:rPr lang="en-US" sz="2200" smtClean="0">
                <a:latin typeface="Andalus" pitchFamily="18" charset="-78"/>
                <a:cs typeface="Andalus" pitchFamily="18" charset="-78"/>
              </a:rPr>
              <a:t>Needles;</a:t>
            </a:r>
          </a:p>
          <a:p>
            <a:endParaRPr lang="en-US" b="1" smtClean="0"/>
          </a:p>
        </p:txBody>
      </p:sp>
      <p:sp>
        <p:nvSpPr>
          <p:cNvPr id="6" name="Marcador de Posição de Conteúdo 5"/>
          <p:cNvSpPr>
            <a:spLocks noGrp="1"/>
          </p:cNvSpPr>
          <p:nvPr>
            <p:ph sz="quarter" idx="4"/>
          </p:nvPr>
        </p:nvSpPr>
        <p:spPr>
          <a:xfrm>
            <a:off x="3995936" y="1499987"/>
            <a:ext cx="4041775" cy="4569371"/>
          </a:xfrm>
        </p:spPr>
        <p:txBody>
          <a:bodyPr>
            <a:normAutofit/>
          </a:bodyPr>
          <a:lstStyle/>
          <a:p>
            <a:r>
              <a:rPr lang="en-US" sz="2200" smtClean="0">
                <a:latin typeface="Andalus" pitchFamily="18" charset="-78"/>
                <a:cs typeface="Andalus" pitchFamily="18" charset="-78"/>
              </a:rPr>
              <a:t>Pencil;</a:t>
            </a:r>
          </a:p>
          <a:p>
            <a:r>
              <a:rPr lang="en-US" sz="2200" smtClean="0">
                <a:latin typeface="Andalus" pitchFamily="18" charset="-78"/>
                <a:cs typeface="Andalus" pitchFamily="18" charset="-78"/>
              </a:rPr>
              <a:t>Spoon;</a:t>
            </a:r>
          </a:p>
          <a:p>
            <a:r>
              <a:rPr lang="en-US" sz="2200" smtClean="0">
                <a:latin typeface="Andalus" pitchFamily="18" charset="-78"/>
                <a:cs typeface="Andalus" pitchFamily="18" charset="-78"/>
              </a:rPr>
              <a:t>Fork;</a:t>
            </a:r>
          </a:p>
          <a:p>
            <a:r>
              <a:rPr lang="en-US" sz="2200" smtClean="0">
                <a:latin typeface="Andalus" pitchFamily="18" charset="-78"/>
                <a:cs typeface="Andalus" pitchFamily="18" charset="-78"/>
              </a:rPr>
              <a:t>Nife;</a:t>
            </a:r>
          </a:p>
          <a:p>
            <a:r>
              <a:rPr lang="en-US" sz="2200" smtClean="0">
                <a:latin typeface="Andalus" pitchFamily="18" charset="-78"/>
                <a:cs typeface="Andalus" pitchFamily="18" charset="-78"/>
              </a:rPr>
              <a:t>Glass;</a:t>
            </a:r>
          </a:p>
          <a:p>
            <a:r>
              <a:rPr lang="en-US" sz="2200" smtClean="0">
                <a:latin typeface="Andalus" pitchFamily="18" charset="-78"/>
                <a:cs typeface="Andalus" pitchFamily="18" charset="-78"/>
              </a:rPr>
              <a:t>Buttons;</a:t>
            </a:r>
          </a:p>
          <a:p>
            <a:r>
              <a:rPr lang="en-US" sz="2200" smtClean="0">
                <a:latin typeface="Andalus" pitchFamily="18" charset="-78"/>
                <a:cs typeface="Andalus" pitchFamily="18" charset="-78"/>
              </a:rPr>
              <a:t>Bottles of water / juice;</a:t>
            </a:r>
          </a:p>
          <a:p>
            <a:r>
              <a:rPr lang="en-US" sz="2200" smtClean="0">
                <a:latin typeface="Andalus" pitchFamily="18" charset="-78"/>
                <a:cs typeface="Andalus" pitchFamily="18" charset="-78"/>
              </a:rPr>
              <a:t>Etc.</a:t>
            </a:r>
            <a:endParaRPr lang="en-US" sz="2200" b="1">
              <a:latin typeface="Andalus" pitchFamily="18" charset="-78"/>
              <a:cs typeface="Andalus" pitchFamily="18" charset="-78"/>
            </a:endParaRPr>
          </a:p>
        </p:txBody>
      </p:sp>
      <p:sp>
        <p:nvSpPr>
          <p:cNvPr id="9" name="CaixaDeTexto 8"/>
          <p:cNvSpPr txBox="1"/>
          <p:nvPr/>
        </p:nvSpPr>
        <p:spPr>
          <a:xfrm>
            <a:off x="0" y="6165304"/>
            <a:ext cx="7785611" cy="646331"/>
          </a:xfrm>
          <a:prstGeom prst="rect">
            <a:avLst/>
          </a:prstGeom>
          <a:noFill/>
        </p:spPr>
        <p:txBody>
          <a:bodyPr wrap="square" rtlCol="0">
            <a:spAutoFit/>
          </a:bodyPr>
          <a:lstStyle/>
          <a:p>
            <a:pPr algn="just"/>
            <a:r>
              <a:rPr lang="en-US" sz="1200" smtClean="0"/>
              <a:t>“This project has been funded with support from the European Commission. This publication reflects the views only of the author, and the Commission cannot be held responsible for any use which may be made of the information contained therein.”</a:t>
            </a:r>
            <a:endParaRPr lang="en-US" sz="1200"/>
          </a:p>
        </p:txBody>
      </p:sp>
      <p:pic>
        <p:nvPicPr>
          <p:cNvPr id="10"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13199" y="6307318"/>
            <a:ext cx="1160984" cy="469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03866036"/>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283</TotalTime>
  <Words>155</Words>
  <Application>Microsoft Office PowerPoint</Application>
  <PresentationFormat>Apresentação no Ecrã (4:3)</PresentationFormat>
  <Paragraphs>27</Paragraphs>
  <Slides>3</Slides>
  <Notes>0</Notes>
  <HiddenSlides>0</HiddenSlides>
  <MMClips>0</MMClips>
  <ScaleCrop>false</ScaleCrop>
  <HeadingPairs>
    <vt:vector size="4" baseType="variant">
      <vt:variant>
        <vt:lpstr>Tema</vt:lpstr>
      </vt:variant>
      <vt:variant>
        <vt:i4>1</vt:i4>
      </vt:variant>
      <vt:variant>
        <vt:lpstr>Títulos dos diapositivos</vt:lpstr>
      </vt:variant>
      <vt:variant>
        <vt:i4>3</vt:i4>
      </vt:variant>
    </vt:vector>
  </HeadingPairs>
  <TitlesOfParts>
    <vt:vector size="4" baseType="lpstr">
      <vt:lpstr>Tema do Office</vt:lpstr>
      <vt:lpstr>“Learning Autonomy”  </vt:lpstr>
      <vt:lpstr>Goals </vt:lpstr>
      <vt:lpstr>Materials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Atividades para o projeto SIRROCO</dc:title>
  <dc:creator>Mariana Cristina Marques da Graça</dc:creator>
  <cp:lastModifiedBy>Sofia Tiago</cp:lastModifiedBy>
  <cp:revision>43</cp:revision>
  <dcterms:created xsi:type="dcterms:W3CDTF">2012-01-26T15:06:06Z</dcterms:created>
  <dcterms:modified xsi:type="dcterms:W3CDTF">2012-02-23T18:01:43Z</dcterms:modified>
</cp:coreProperties>
</file>