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1" r:id="rId3"/>
    <p:sldId id="262" r:id="rId4"/>
    <p:sldId id="263" r:id="rId5"/>
    <p:sldId id="278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7EA08-B136-42BA-B0FB-CFE01C6CD821}" type="datetimeFigureOut">
              <a:rPr lang="pt-PT" smtClean="0"/>
              <a:t>23-02-2012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BCBC7-C378-45D5-9643-049B84C65B5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7895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F436-5268-4842-ADA6-1AB76DFADFDB}" type="datetime1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2307-3986-4556-BBB1-77CF6A8DB881}" type="datetime1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A43B8-8CF6-4F46-A08E-40FDC0F80C66}" type="datetime1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68B1-6643-4788-8546-5C59B7BDC58A}" type="datetime1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0A7AE-E371-49A7-96E0-AC8004FE2DB5}" type="datetime1">
              <a:rPr lang="pt-PT" smtClean="0"/>
              <a:t>23-02-2012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4DCD8-1BFD-4416-BE48-94E67CB97414}" type="datetime1">
              <a:rPr lang="pt-PT" smtClean="0"/>
              <a:t>23-02-2012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2A2C-EF2F-428D-BA5D-2B4F8D747120}" type="datetime1">
              <a:rPr lang="pt-PT" smtClean="0"/>
              <a:t>23-02-2012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F7CC9-B19D-48ED-AA80-4BEB606CE49E}" type="datetime1">
              <a:rPr lang="pt-PT" smtClean="0"/>
              <a:t>23-02-2012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19861-3B79-4207-B710-CFE385D38B04}" type="datetime1">
              <a:rPr lang="pt-PT" smtClean="0"/>
              <a:t>23-02-2012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D011D-9D25-4A87-B1D9-941353CAC204}" type="datetime1">
              <a:rPr lang="pt-PT" smtClean="0"/>
              <a:t>23-02-2012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E923-7FEE-4050-AC2D-922DF3F26473}" type="datetime1">
              <a:rPr lang="pt-PT" smtClean="0"/>
              <a:t>23-02-2012</a:t>
            </a:fld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C054767-3C75-4447-89A4-41B56CE69E6F}" type="slidenum">
              <a:rPr lang="pt-PT" smtClean="0"/>
              <a:t>‹nº›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BB8C3F4-D84F-4A6B-B96F-D5236D1D9E30}" type="datetime1">
              <a:rPr lang="pt-PT" smtClean="0"/>
              <a:t>23-02-2012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jesed.files.wordpress.com/2009/09/corazon-bebe-con-sindrome-de-down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02837"/>
            <a:ext cx="403244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04664" y="-963488"/>
            <a:ext cx="7543800" cy="2593975"/>
          </a:xfrm>
        </p:spPr>
        <p:txBody>
          <a:bodyPr/>
          <a:lstStyle/>
          <a:p>
            <a:r>
              <a:rPr lang="pt-PT" dirty="0" smtClean="0"/>
              <a:t> “</a:t>
            </a:r>
            <a:r>
              <a:rPr lang="pt-PT" dirty="0" err="1" smtClean="0"/>
              <a:t>Sensory</a:t>
            </a:r>
            <a:r>
              <a:rPr lang="pt-PT" dirty="0" smtClean="0"/>
              <a:t> </a:t>
            </a:r>
            <a:r>
              <a:rPr lang="pt-PT" dirty="0"/>
              <a:t>Box”</a:t>
            </a:r>
            <a:endParaRPr lang="pt-PT" i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87824" y="5301208"/>
            <a:ext cx="6461760" cy="1066800"/>
          </a:xfrm>
        </p:spPr>
        <p:txBody>
          <a:bodyPr/>
          <a:lstStyle/>
          <a:p>
            <a:endParaRPr lang="pt-PT" dirty="0" smtClean="0"/>
          </a:p>
          <a:p>
            <a:r>
              <a:rPr lang="pt-PT" dirty="0" smtClean="0"/>
              <a:t>    </a:t>
            </a:r>
            <a:r>
              <a:rPr lang="pt-PT" dirty="0" err="1" smtClean="0"/>
              <a:t>Down</a:t>
            </a:r>
            <a:r>
              <a:rPr lang="pt-PT" dirty="0" smtClean="0"/>
              <a:t> </a:t>
            </a:r>
            <a:r>
              <a:rPr lang="pt-PT" dirty="0" err="1"/>
              <a:t>Syndrome</a:t>
            </a:r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2125553" y="6309320"/>
            <a:ext cx="7992888" cy="504056"/>
          </a:xfrm>
        </p:spPr>
        <p:txBody>
          <a:bodyPr/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This project has been funded with support from the European Commission. This publication reflects </a:t>
            </a:r>
            <a:r>
              <a:rPr lang="en-US" sz="800" dirty="0" smtClean="0">
                <a:solidFill>
                  <a:schemeClr val="tx1"/>
                </a:solidFill>
              </a:rPr>
              <a:t>the views </a:t>
            </a:r>
            <a:r>
              <a:rPr lang="en-US" sz="800" dirty="0">
                <a:solidFill>
                  <a:schemeClr val="tx1"/>
                </a:solidFill>
              </a:rPr>
              <a:t>only </a:t>
            </a:r>
            <a:r>
              <a:rPr lang="en-US" sz="800" dirty="0" smtClean="0">
                <a:solidFill>
                  <a:schemeClr val="tx1"/>
                </a:solidFill>
              </a:rPr>
              <a:t>o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f </a:t>
            </a:r>
            <a:r>
              <a:rPr lang="en-US" sz="800" dirty="0">
                <a:solidFill>
                  <a:schemeClr val="tx1"/>
                </a:solidFill>
              </a:rPr>
              <a:t>the </a:t>
            </a:r>
            <a:r>
              <a:rPr lang="en-US" sz="800" dirty="0" smtClean="0">
                <a:solidFill>
                  <a:schemeClr val="tx1"/>
                </a:solidFill>
              </a:rPr>
              <a:t>author</a:t>
            </a:r>
            <a:r>
              <a:rPr lang="en-US" sz="800" dirty="0">
                <a:solidFill>
                  <a:schemeClr val="tx1"/>
                </a:solidFill>
              </a:rPr>
              <a:t>, and the Commission cannot be held responsible for any use which may be made of the information </a:t>
            </a:r>
            <a:endParaRPr lang="en-US" sz="800" dirty="0" smtClean="0">
              <a:solidFill>
                <a:schemeClr val="tx1"/>
              </a:solidFill>
            </a:endParaRP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contained </a:t>
            </a:r>
            <a:r>
              <a:rPr lang="en-US" sz="800" dirty="0">
                <a:solidFill>
                  <a:schemeClr val="tx1"/>
                </a:solidFill>
              </a:rPr>
              <a:t>therein</a:t>
            </a:r>
            <a:r>
              <a:rPr lang="en-US" sz="800" dirty="0"/>
              <a:t>.</a:t>
            </a:r>
            <a:endParaRPr lang="pt-PT" sz="800" dirty="0">
              <a:solidFill>
                <a:schemeClr val="tx1"/>
              </a:solidFill>
            </a:endParaRPr>
          </a:p>
        </p:txBody>
      </p:sp>
      <p:pic>
        <p:nvPicPr>
          <p:cNvPr id="7" name="Picture 2" descr="C:\Users\a30251\Desktop\DEF-flag-logoeac-LLP_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165304"/>
            <a:ext cx="1480220" cy="59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ogo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2563"/>
            <a:ext cx="7143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2562"/>
            <a:ext cx="685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07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20000" cy="1143000"/>
          </a:xfrm>
        </p:spPr>
        <p:txBody>
          <a:bodyPr/>
          <a:lstStyle/>
          <a:p>
            <a:r>
              <a:rPr lang="pt-PT" dirty="0" smtClean="0"/>
              <a:t>Sensorial box</a:t>
            </a:r>
            <a:endParaRPr lang="pt-PT" sz="2800" b="1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t-PT" dirty="0" err="1"/>
              <a:t>This</a:t>
            </a:r>
            <a:r>
              <a:rPr lang="pt-PT" dirty="0"/>
              <a:t> box </a:t>
            </a:r>
            <a:r>
              <a:rPr lang="pt-PT" dirty="0" err="1" smtClean="0"/>
              <a:t>is</a:t>
            </a:r>
            <a:r>
              <a:rPr lang="pt-PT" dirty="0" smtClean="0"/>
              <a:t> </a:t>
            </a:r>
            <a:r>
              <a:rPr lang="pt-PT" dirty="0" err="1" smtClean="0"/>
              <a:t>meant</a:t>
            </a:r>
            <a:r>
              <a:rPr lang="pt-PT" dirty="0" smtClean="0"/>
              <a:t> </a:t>
            </a:r>
            <a:r>
              <a:rPr lang="pt-PT" dirty="0"/>
              <a:t>for </a:t>
            </a:r>
            <a:r>
              <a:rPr lang="pt-PT" dirty="0" err="1" smtClean="0"/>
              <a:t>children</a:t>
            </a:r>
            <a:r>
              <a:rPr lang="pt-PT" dirty="0" smtClean="0"/>
              <a:t> </a:t>
            </a:r>
            <a:r>
              <a:rPr lang="pt-PT" dirty="0" err="1"/>
              <a:t>with</a:t>
            </a:r>
            <a:r>
              <a:rPr lang="pt-PT" dirty="0"/>
              <a:t> </a:t>
            </a:r>
            <a:r>
              <a:rPr lang="pt-PT" dirty="0" err="1"/>
              <a:t>Down</a:t>
            </a:r>
            <a:r>
              <a:rPr lang="pt-PT" dirty="0"/>
              <a:t> </a:t>
            </a:r>
            <a:r>
              <a:rPr lang="pt-PT" dirty="0" err="1"/>
              <a:t>Syndrome</a:t>
            </a:r>
            <a:r>
              <a:rPr lang="pt-PT" dirty="0"/>
              <a:t>, </a:t>
            </a:r>
            <a:r>
              <a:rPr lang="pt-PT" dirty="0" err="1"/>
              <a:t>but</a:t>
            </a:r>
            <a:r>
              <a:rPr lang="pt-PT" dirty="0"/>
              <a:t> </a:t>
            </a:r>
            <a:r>
              <a:rPr lang="pt-PT" dirty="0" err="1"/>
              <a:t>it</a:t>
            </a:r>
            <a:r>
              <a:rPr lang="pt-PT" dirty="0"/>
              <a:t> can </a:t>
            </a:r>
            <a:r>
              <a:rPr lang="pt-PT" dirty="0" err="1"/>
              <a:t>be</a:t>
            </a:r>
            <a:r>
              <a:rPr lang="pt-PT" dirty="0"/>
              <a:t> </a:t>
            </a:r>
            <a:r>
              <a:rPr lang="pt-PT" dirty="0" err="1"/>
              <a:t>used</a:t>
            </a:r>
            <a:r>
              <a:rPr lang="pt-PT" dirty="0"/>
              <a:t> </a:t>
            </a:r>
            <a:r>
              <a:rPr lang="pt-PT" dirty="0" err="1"/>
              <a:t>by</a:t>
            </a:r>
            <a:r>
              <a:rPr lang="pt-PT" dirty="0"/>
              <a:t> </a:t>
            </a:r>
            <a:r>
              <a:rPr lang="pt-PT" dirty="0" err="1"/>
              <a:t>any</a:t>
            </a:r>
            <a:r>
              <a:rPr lang="pt-PT" dirty="0"/>
              <a:t> </a:t>
            </a:r>
            <a:r>
              <a:rPr lang="pt-PT" dirty="0" err="1"/>
              <a:t>other</a:t>
            </a:r>
            <a:r>
              <a:rPr lang="pt-PT" dirty="0"/>
              <a:t> </a:t>
            </a:r>
            <a:r>
              <a:rPr lang="pt-PT" dirty="0" err="1" smtClean="0"/>
              <a:t>children</a:t>
            </a:r>
            <a:r>
              <a:rPr lang="pt-PT" dirty="0"/>
              <a:t>.</a:t>
            </a:r>
          </a:p>
          <a:p>
            <a:pPr marL="114300" indent="0">
              <a:buNone/>
            </a:pP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Sensory</a:t>
            </a:r>
            <a:r>
              <a:rPr lang="pt-PT" dirty="0"/>
              <a:t> Box </a:t>
            </a:r>
            <a:r>
              <a:rPr lang="pt-PT" dirty="0" err="1"/>
              <a:t>contains</a:t>
            </a:r>
            <a:r>
              <a:rPr lang="pt-PT" dirty="0"/>
              <a:t> </a:t>
            </a:r>
            <a:r>
              <a:rPr lang="pt-PT" dirty="0" err="1"/>
              <a:t>eight</a:t>
            </a:r>
            <a:r>
              <a:rPr lang="pt-PT" dirty="0"/>
              <a:t> games for </a:t>
            </a:r>
            <a:r>
              <a:rPr lang="pt-PT" dirty="0" err="1"/>
              <a:t>different</a:t>
            </a:r>
            <a:r>
              <a:rPr lang="pt-PT" dirty="0"/>
              <a:t> ages (3-8).</a:t>
            </a:r>
          </a:p>
          <a:p>
            <a:pPr marL="114300" indent="0">
              <a:buNone/>
            </a:pPr>
            <a:endParaRPr lang="pt-PT" dirty="0" smtClean="0"/>
          </a:p>
          <a:p>
            <a:pPr marL="114300" indent="0">
              <a:buNone/>
            </a:pPr>
            <a:endParaRPr lang="pt-PT" dirty="0"/>
          </a:p>
        </p:txBody>
      </p:sp>
      <p:sp>
        <p:nvSpPr>
          <p:cNvPr id="5" name="Marcador de Posição do Rodapé 5"/>
          <p:cNvSpPr txBox="1">
            <a:spLocks/>
          </p:cNvSpPr>
          <p:nvPr/>
        </p:nvSpPr>
        <p:spPr>
          <a:xfrm>
            <a:off x="2125553" y="6309320"/>
            <a:ext cx="7992888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 smtClean="0">
                <a:solidFill>
                  <a:schemeClr val="tx1"/>
                </a:solidFill>
              </a:rPr>
              <a:t>This project has been funded with support from the European Commission. This publication reflects the views only o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f the author, and the Commission cannot be held responsible for any use which may be made of the information 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contained therein</a:t>
            </a:r>
            <a:r>
              <a:rPr lang="en-US" sz="800" dirty="0" smtClean="0"/>
              <a:t>.</a:t>
            </a:r>
            <a:endParaRPr lang="pt-PT" sz="800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a30251\Desktop\DEF-flag-logoeac-LLP_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165304"/>
            <a:ext cx="1480220" cy="59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logo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2563"/>
            <a:ext cx="7143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2562"/>
            <a:ext cx="685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02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48544" y="274638"/>
            <a:ext cx="7620000" cy="1143000"/>
          </a:xfrm>
        </p:spPr>
        <p:txBody>
          <a:bodyPr/>
          <a:lstStyle/>
          <a:p>
            <a:r>
              <a:rPr lang="pt-PT" b="1" dirty="0"/>
              <a:t>Caixa Sensorial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lvl="0" indent="0">
              <a:buNone/>
            </a:pPr>
            <a:r>
              <a:rPr lang="en-US" b="1" dirty="0" smtClean="0"/>
              <a:t>The games are:</a:t>
            </a:r>
          </a:p>
          <a:p>
            <a:r>
              <a:rPr lang="en-US" dirty="0" smtClean="0"/>
              <a:t>Associate the fruits with the initial of  its name;</a:t>
            </a:r>
          </a:p>
          <a:p>
            <a:pPr lvl="0"/>
            <a:r>
              <a:rPr lang="en-US" dirty="0" smtClean="0"/>
              <a:t>Associate the fruits with the tree;</a:t>
            </a:r>
          </a:p>
          <a:p>
            <a:pPr lvl="0"/>
            <a:r>
              <a:rPr lang="en-US" dirty="0" smtClean="0"/>
              <a:t>Associate the fruits with the numbers;</a:t>
            </a:r>
          </a:p>
          <a:p>
            <a:pPr lvl="0"/>
            <a:r>
              <a:rPr lang="en-US" dirty="0" smtClean="0"/>
              <a:t>Associate the fruits with the </a:t>
            </a:r>
            <a:r>
              <a:rPr lang="en-US" dirty="0" err="1" smtClean="0"/>
              <a:t>colours</a:t>
            </a:r>
            <a:r>
              <a:rPr lang="en-US" dirty="0" smtClean="0"/>
              <a:t>;</a:t>
            </a:r>
          </a:p>
          <a:p>
            <a:pPr lvl="0"/>
            <a:r>
              <a:rPr lang="en-US" dirty="0" smtClean="0"/>
              <a:t>Associate the fruits with the name;</a:t>
            </a:r>
          </a:p>
          <a:p>
            <a:pPr lvl="0"/>
            <a:r>
              <a:rPr lang="en-US" dirty="0" smtClean="0"/>
              <a:t>Memory game;</a:t>
            </a:r>
          </a:p>
          <a:p>
            <a:r>
              <a:rPr lang="en-US" dirty="0" smtClean="0"/>
              <a:t>Molds Box;</a:t>
            </a:r>
          </a:p>
          <a:p>
            <a:r>
              <a:rPr lang="en-US" dirty="0" smtClean="0"/>
              <a:t>Sensory blanket.</a:t>
            </a:r>
          </a:p>
          <a:p>
            <a:pPr marL="114300" indent="0">
              <a:buNone/>
            </a:pPr>
            <a:endParaRPr lang="pt-PT" dirty="0"/>
          </a:p>
          <a:p>
            <a:pPr marL="114300" indent="0">
              <a:buNone/>
            </a:pPr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5" name="Picture 3" descr="logo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2563"/>
            <a:ext cx="7143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2562"/>
            <a:ext cx="685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a30251\Desktop\DEF-flag-logoeac-LLP_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165304"/>
            <a:ext cx="1480220" cy="59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arcador de Posição do Rodapé 5"/>
          <p:cNvSpPr txBox="1">
            <a:spLocks/>
          </p:cNvSpPr>
          <p:nvPr/>
        </p:nvSpPr>
        <p:spPr>
          <a:xfrm>
            <a:off x="2125553" y="6309320"/>
            <a:ext cx="7992888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 smtClean="0">
                <a:solidFill>
                  <a:schemeClr val="tx1"/>
                </a:solidFill>
              </a:rPr>
              <a:t>This project has been funded with support from the European Commission. This publication reflects the views only o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f the author, and the Commission cannot be held responsible for any use which may be made of the information 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contained therein</a:t>
            </a:r>
            <a:r>
              <a:rPr lang="en-US" sz="800" dirty="0" smtClean="0"/>
              <a:t>.</a:t>
            </a:r>
            <a:endParaRPr lang="pt-PT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06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7620000" cy="1143000"/>
          </a:xfrm>
        </p:spPr>
        <p:txBody>
          <a:bodyPr/>
          <a:lstStyle/>
          <a:p>
            <a:r>
              <a:rPr lang="pt-PT" b="1" dirty="0"/>
              <a:t>Caixa Sensorial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b="1" dirty="0" smtClean="0"/>
              <a:t>The fruits are:</a:t>
            </a:r>
            <a:endParaRPr lang="en-US" dirty="0" smtClean="0"/>
          </a:p>
          <a:p>
            <a:pPr lvl="0"/>
            <a:r>
              <a:rPr lang="en-US" dirty="0" smtClean="0"/>
              <a:t>Apple</a:t>
            </a:r>
          </a:p>
          <a:p>
            <a:pPr lvl="0"/>
            <a:r>
              <a:rPr lang="en-US" dirty="0" smtClean="0"/>
              <a:t>Banana </a:t>
            </a:r>
          </a:p>
          <a:p>
            <a:pPr lvl="0"/>
            <a:r>
              <a:rPr lang="en-US" dirty="0" smtClean="0"/>
              <a:t>Pineapple</a:t>
            </a:r>
          </a:p>
          <a:p>
            <a:pPr lvl="0"/>
            <a:r>
              <a:rPr lang="en-US" dirty="0" smtClean="0"/>
              <a:t>Kiwi </a:t>
            </a:r>
          </a:p>
          <a:p>
            <a:pPr lvl="0"/>
            <a:r>
              <a:rPr lang="en-US" dirty="0" smtClean="0"/>
              <a:t>Pear</a:t>
            </a:r>
          </a:p>
          <a:p>
            <a:pPr lvl="0"/>
            <a:r>
              <a:rPr lang="en-US" dirty="0" smtClean="0"/>
              <a:t>Grapes</a:t>
            </a:r>
          </a:p>
          <a:p>
            <a:pPr lvl="0"/>
            <a:r>
              <a:rPr lang="en-US" dirty="0" smtClean="0"/>
              <a:t>Strawberry</a:t>
            </a:r>
          </a:p>
          <a:p>
            <a:pPr lvl="0"/>
            <a:r>
              <a:rPr lang="en-US" dirty="0" smtClean="0"/>
              <a:t>Orange</a:t>
            </a:r>
          </a:p>
          <a:p>
            <a:pPr lvl="0"/>
            <a:r>
              <a:rPr lang="en-US" dirty="0" smtClean="0"/>
              <a:t>Coconut</a:t>
            </a:r>
          </a:p>
          <a:p>
            <a:pPr lvl="0"/>
            <a:endParaRPr lang="en-US" dirty="0" smtClean="0"/>
          </a:p>
        </p:txBody>
      </p:sp>
      <p:pic>
        <p:nvPicPr>
          <p:cNvPr id="5" name="Picture 3" descr="logo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82563"/>
            <a:ext cx="7143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2562"/>
            <a:ext cx="685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a30251\Desktop\DEF-flag-logoeac-LLP_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165304"/>
            <a:ext cx="1480220" cy="59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Posição do Rodapé 5"/>
          <p:cNvSpPr txBox="1">
            <a:spLocks/>
          </p:cNvSpPr>
          <p:nvPr/>
        </p:nvSpPr>
        <p:spPr>
          <a:xfrm>
            <a:off x="2125553" y="6309320"/>
            <a:ext cx="7992888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 smtClean="0">
                <a:solidFill>
                  <a:schemeClr val="tx1"/>
                </a:solidFill>
              </a:rPr>
              <a:t>This project has been funded with support from the European Commission. This publication reflects the views only o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f the author, and the Commission cannot be held responsible for any use which may be made of the information </a:t>
            </a:r>
          </a:p>
          <a:p>
            <a:pPr algn="l"/>
            <a:r>
              <a:rPr lang="en-US" sz="800" dirty="0" smtClean="0">
                <a:solidFill>
                  <a:schemeClr val="tx1"/>
                </a:solidFill>
              </a:rPr>
              <a:t>contained therein</a:t>
            </a:r>
            <a:r>
              <a:rPr lang="en-US" sz="800" dirty="0" smtClean="0"/>
              <a:t>.</a:t>
            </a:r>
            <a:endParaRPr lang="pt-PT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1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00000" y="4908608"/>
            <a:ext cx="7772400" cy="594360"/>
          </a:xfrm>
        </p:spPr>
        <p:txBody>
          <a:bodyPr/>
          <a:lstStyle/>
          <a:p>
            <a:r>
              <a:rPr lang="pt-PT" dirty="0" err="1" smtClean="0"/>
              <a:t>Work</a:t>
            </a:r>
            <a:r>
              <a:rPr lang="pt-PT" dirty="0" smtClean="0"/>
              <a:t> </a:t>
            </a:r>
            <a:r>
              <a:rPr lang="pt-PT" dirty="0" err="1" smtClean="0"/>
              <a:t>done</a:t>
            </a:r>
            <a:r>
              <a:rPr lang="pt-PT" dirty="0" smtClean="0"/>
              <a:t> </a:t>
            </a:r>
            <a:r>
              <a:rPr lang="pt-PT" dirty="0" err="1" smtClean="0"/>
              <a:t>by</a:t>
            </a:r>
            <a:r>
              <a:rPr lang="pt-PT" dirty="0" smtClean="0"/>
              <a:t>: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half" idx="2"/>
          </p:nvPr>
        </p:nvSpPr>
        <p:spPr>
          <a:xfrm>
            <a:off x="395536" y="5661248"/>
            <a:ext cx="7916417" cy="864096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/>
              <a:t>Rita Caprichoso; Binta Jalo; Tatiana Mateus</a:t>
            </a:r>
          </a:p>
          <a:p>
            <a:r>
              <a:rPr lang="pt-PT" dirty="0" smtClean="0"/>
              <a:t>Curso Técnico de Apoio à Infância 3I</a:t>
            </a:r>
          </a:p>
          <a:p>
            <a:r>
              <a:rPr lang="pt-PT" dirty="0" smtClean="0"/>
              <a:t>Projeto </a:t>
            </a:r>
            <a:r>
              <a:rPr lang="pt-PT" i="1" dirty="0" smtClean="0"/>
              <a:t>Sirocco</a:t>
            </a:r>
            <a:endParaRPr lang="pt-PT" i="1" dirty="0"/>
          </a:p>
        </p:txBody>
      </p:sp>
      <p:pic>
        <p:nvPicPr>
          <p:cNvPr id="3074" name="Picture 2" descr="C:\Users\a30251\Downloads\398004_282166048511251_228995493828307_745370_1347874497_n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4752528" cy="435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257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idade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ontiguidad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164</TotalTime>
  <Words>303</Words>
  <Application>Microsoft Office PowerPoint</Application>
  <PresentationFormat>Apresentação no Ecrã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Contiguidade</vt:lpstr>
      <vt:lpstr> “Sensory Box”</vt:lpstr>
      <vt:lpstr>Sensorial box</vt:lpstr>
      <vt:lpstr>Caixa Sensorial</vt:lpstr>
      <vt:lpstr>Caixa Sensorial</vt:lpstr>
      <vt:lpstr>Work done by: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Atividade Sirocco</dc:title>
  <dc:creator>Rita de Sousa Caprichoso</dc:creator>
  <cp:lastModifiedBy>Sofia Tiago</cp:lastModifiedBy>
  <cp:revision>26</cp:revision>
  <dcterms:created xsi:type="dcterms:W3CDTF">2012-01-30T09:10:26Z</dcterms:created>
  <dcterms:modified xsi:type="dcterms:W3CDTF">2012-02-23T17:59:17Z</dcterms:modified>
</cp:coreProperties>
</file>