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56" r:id="rId2"/>
    <p:sldId id="266" r:id="rId3"/>
    <p:sldId id="258" r:id="rId4"/>
    <p:sldId id="260" r:id="rId5"/>
    <p:sldId id="263" r:id="rId6"/>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22"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256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B93107-047F-439D-A331-ACB28674335D}" type="datetimeFigureOut">
              <a:rPr lang="pt-PT" smtClean="0"/>
              <a:t>23-02-2012</a:t>
            </a:fld>
            <a:endParaRPr lang="pt-PT"/>
          </a:p>
        </p:txBody>
      </p:sp>
      <p:sp>
        <p:nvSpPr>
          <p:cNvPr id="4" name="Marcador de Posição da Imagem do Diapositivo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24873B-11F5-454C-88CA-EBB871F1D688}" type="slidenum">
              <a:rPr lang="pt-PT" smtClean="0"/>
              <a:t>‹nº›</a:t>
            </a:fld>
            <a:endParaRPr lang="pt-PT"/>
          </a:p>
        </p:txBody>
      </p:sp>
    </p:spTree>
    <p:extLst>
      <p:ext uri="{BB962C8B-B14F-4D97-AF65-F5344CB8AC3E}">
        <p14:creationId xmlns:p14="http://schemas.microsoft.com/office/powerpoint/2010/main" val="3553550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a:p>
        </p:txBody>
      </p:sp>
      <p:sp>
        <p:nvSpPr>
          <p:cNvPr id="4" name="Marcador de Posição do Número do Diapositivo 3"/>
          <p:cNvSpPr>
            <a:spLocks noGrp="1"/>
          </p:cNvSpPr>
          <p:nvPr>
            <p:ph type="sldNum" sz="quarter" idx="10"/>
          </p:nvPr>
        </p:nvSpPr>
        <p:spPr/>
        <p:txBody>
          <a:bodyPr/>
          <a:lstStyle/>
          <a:p>
            <a:fld id="{D524873B-11F5-454C-88CA-EBB871F1D688}" type="slidenum">
              <a:rPr lang="pt-PT" smtClean="0"/>
              <a:t>1</a:t>
            </a:fld>
            <a:endParaRPr lang="pt-PT"/>
          </a:p>
        </p:txBody>
      </p:sp>
    </p:spTree>
    <p:extLst>
      <p:ext uri="{BB962C8B-B14F-4D97-AF65-F5344CB8AC3E}">
        <p14:creationId xmlns:p14="http://schemas.microsoft.com/office/powerpoint/2010/main" val="3461710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spTree>
      <p:nvGrpSpPr>
        <p:cNvPr id="1" name=""/>
        <p:cNvGrpSpPr/>
        <p:nvPr/>
      </p:nvGrpSpPr>
      <p:grpSpPr>
        <a:xfrm>
          <a:off x="0" y="0"/>
          <a:ext cx="0" cy="0"/>
          <a:chOff x="0" y="0"/>
          <a:chExt cx="0" cy="0"/>
        </a:xfrm>
      </p:grpSpPr>
      <p:sp>
        <p:nvSpPr>
          <p:cNvPr id="7" name="Round Same Side Corner Rectangle 6"/>
          <p:cNvSpPr/>
          <p:nvPr/>
        </p:nvSpPr>
        <p:spPr>
          <a:xfrm flipV="1">
            <a:off x="228600" y="4724400"/>
            <a:ext cx="8686800" cy="1828800"/>
          </a:xfrm>
          <a:prstGeom prst="round2SameRect">
            <a:avLst>
              <a:gd name="adj1" fmla="val 10784"/>
              <a:gd name="adj2" fmla="val 0"/>
            </a:avLst>
          </a:prstGeom>
          <a:solidFill>
            <a:schemeClr val="tx2"/>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 Same Side Corner Rectangle 7"/>
          <p:cNvSpPr/>
          <p:nvPr/>
        </p:nvSpPr>
        <p:spPr>
          <a:xfrm>
            <a:off x="228600" y="228600"/>
            <a:ext cx="8686800" cy="4419600"/>
          </a:xfrm>
          <a:prstGeom prst="round2SameRect">
            <a:avLst>
              <a:gd name="adj1" fmla="val 2821"/>
              <a:gd name="adj2" fmla="val 0"/>
            </a:avLst>
          </a:prstGeom>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ctrTitle"/>
          </p:nvPr>
        </p:nvSpPr>
        <p:spPr>
          <a:xfrm>
            <a:off x="609600" y="533400"/>
            <a:ext cx="7924800" cy="3886201"/>
          </a:xfrm>
        </p:spPr>
        <p:txBody>
          <a:bodyPr>
            <a:normAutofit/>
          </a:bodyPr>
          <a:lstStyle>
            <a:lvl1pPr algn="ctr">
              <a:defRPr sz="4800">
                <a:effectLst/>
              </a:defRPr>
            </a:lvl1pPr>
          </a:lstStyle>
          <a:p>
            <a:r>
              <a:rPr lang="pt-PT" smtClean="0"/>
              <a:t>Clique para editar o estilo</a:t>
            </a:r>
            <a:endParaRPr lang="en-US" dirty="0"/>
          </a:p>
        </p:txBody>
      </p:sp>
      <p:sp>
        <p:nvSpPr>
          <p:cNvPr id="3" name="Rectangle 2"/>
          <p:cNvSpPr>
            <a:spLocks noGrp="1"/>
          </p:cNvSpPr>
          <p:nvPr>
            <p:ph type="subTitle" idx="1"/>
          </p:nvPr>
        </p:nvSpPr>
        <p:spPr>
          <a:xfrm>
            <a:off x="304800" y="4800600"/>
            <a:ext cx="8534400" cy="1600200"/>
          </a:xfrm>
        </p:spPr>
        <p:txBody>
          <a:bodyPr anchor="ctr">
            <a:normAutofit/>
          </a:bodyPr>
          <a:lstStyle>
            <a:lvl1pPr marL="0" indent="0" algn="ctr">
              <a:buNone/>
              <a:defRPr sz="28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en-US" dirty="0"/>
          </a:p>
        </p:txBody>
      </p:sp>
      <p:sp>
        <p:nvSpPr>
          <p:cNvPr id="4" name="Rectangle 3"/>
          <p:cNvSpPr>
            <a:spLocks noGrp="1"/>
          </p:cNvSpPr>
          <p:nvPr>
            <p:ph type="dt" sz="half" idx="10"/>
          </p:nvPr>
        </p:nvSpPr>
        <p:spPr>
          <a:xfrm>
            <a:off x="228600" y="6553200"/>
            <a:ext cx="2133600" cy="287782"/>
          </a:xfrm>
        </p:spPr>
        <p:txBody>
          <a:bodyPr/>
          <a:lstStyle/>
          <a:p>
            <a:fld id="{E75F7895-DEC8-4B08-97FE-E3B1C703E28B}" type="datetime1">
              <a:rPr lang="pt-PT" smtClean="0"/>
              <a:t>23-02-2012</a:t>
            </a:fld>
            <a:endParaRPr lang="pt-PT"/>
          </a:p>
        </p:txBody>
      </p:sp>
      <p:sp>
        <p:nvSpPr>
          <p:cNvPr id="5" name="Rectangle 4"/>
          <p:cNvSpPr>
            <a:spLocks noGrp="1"/>
          </p:cNvSpPr>
          <p:nvPr>
            <p:ph type="ftr" sz="quarter" idx="11"/>
          </p:nvPr>
        </p:nvSpPr>
        <p:spPr>
          <a:xfrm>
            <a:off x="2895600" y="6553200"/>
            <a:ext cx="3429000" cy="287782"/>
          </a:xfrm>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6" name="Rectangle 5"/>
          <p:cNvSpPr>
            <a:spLocks noGrp="1"/>
          </p:cNvSpPr>
          <p:nvPr>
            <p:ph type="sldNum" sz="quarter" idx="12"/>
          </p:nvPr>
        </p:nvSpPr>
        <p:spPr>
          <a:xfrm>
            <a:off x="6858000" y="6553200"/>
            <a:ext cx="2057400" cy="287782"/>
          </a:xfrm>
        </p:spPr>
        <p:txBody>
          <a:bodyPr/>
          <a:lstStyle/>
          <a:p>
            <a:fld id="{AE1AF8DA-21B0-4BC1-B66E-371F300EACB2}" type="slidenum">
              <a:rPr lang="pt-PT" smtClean="0"/>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pt-PT" smtClean="0"/>
              <a:t>Clique para editar o estilo</a:t>
            </a:r>
            <a:endParaRPr lang="en-US"/>
          </a:p>
        </p:txBody>
      </p:sp>
      <p:sp>
        <p:nvSpPr>
          <p:cNvPr id="3" name="Rectangle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Rectangle 3"/>
          <p:cNvSpPr>
            <a:spLocks noGrp="1"/>
          </p:cNvSpPr>
          <p:nvPr>
            <p:ph type="dt" sz="half" idx="10"/>
          </p:nvPr>
        </p:nvSpPr>
        <p:spPr/>
        <p:txBody>
          <a:bodyPr/>
          <a:lstStyle/>
          <a:p>
            <a:fld id="{D4DA5DC9-6AB8-49A2-AA71-12B181B53AD0}" type="datetime1">
              <a:rPr lang="pt-PT" smtClean="0"/>
              <a:t>23-02-2012</a:t>
            </a:fld>
            <a:endParaRPr lang="pt-PT"/>
          </a:p>
        </p:txBody>
      </p:sp>
      <p:sp>
        <p:nvSpPr>
          <p:cNvPr id="5" name="Rectangle 4"/>
          <p:cNvSpPr>
            <a:spLocks noGrp="1"/>
          </p:cNvSpPr>
          <p:nvPr>
            <p:ph type="ftr" sz="quarter" idx="11"/>
          </p:nvPr>
        </p:nvSpPr>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6" name="Rectangle 5"/>
          <p:cNvSpPr>
            <a:spLocks noGrp="1"/>
          </p:cNvSpPr>
          <p:nvPr>
            <p:ph type="sldNum" sz="quarter" idx="12"/>
          </p:nvPr>
        </p:nvSpPr>
        <p:spPr/>
        <p:txBody>
          <a:bodyPr/>
          <a:lstStyle/>
          <a:p>
            <a:fld id="{AE1AF8DA-21B0-4BC1-B66E-371F300EACB2}" type="slidenum">
              <a:rPr lang="pt-PT" smtClean="0"/>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e texto">
    <p:spTree>
      <p:nvGrpSpPr>
        <p:cNvPr id="1" name=""/>
        <p:cNvGrpSpPr/>
        <p:nvPr/>
      </p:nvGrpSpPr>
      <p:grpSpPr>
        <a:xfrm>
          <a:off x="0" y="0"/>
          <a:ext cx="0" cy="0"/>
          <a:chOff x="0" y="0"/>
          <a:chExt cx="0" cy="0"/>
        </a:xfrm>
      </p:grpSpPr>
      <p:sp>
        <p:nvSpPr>
          <p:cNvPr id="3" name="Rectangle 2"/>
          <p:cNvSpPr>
            <a:spLocks noGrp="1"/>
          </p:cNvSpPr>
          <p:nvPr>
            <p:ph type="body" orient="vert" idx="1"/>
          </p:nvPr>
        </p:nvSpPr>
        <p:spPr>
          <a:xfrm>
            <a:off x="457200" y="274638"/>
            <a:ext cx="6400800" cy="6049962"/>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Rectangle 3"/>
          <p:cNvSpPr>
            <a:spLocks noGrp="1"/>
          </p:cNvSpPr>
          <p:nvPr>
            <p:ph type="dt" sz="half" idx="10"/>
          </p:nvPr>
        </p:nvSpPr>
        <p:spPr/>
        <p:txBody>
          <a:bodyPr/>
          <a:lstStyle/>
          <a:p>
            <a:fld id="{C92374F3-8274-4100-B97B-225055B19EFE}" type="datetime1">
              <a:rPr lang="pt-PT" smtClean="0"/>
              <a:t>23-02-2012</a:t>
            </a:fld>
            <a:endParaRPr lang="pt-PT"/>
          </a:p>
        </p:txBody>
      </p:sp>
      <p:sp>
        <p:nvSpPr>
          <p:cNvPr id="5" name="Rectangle 4"/>
          <p:cNvSpPr>
            <a:spLocks noGrp="1"/>
          </p:cNvSpPr>
          <p:nvPr>
            <p:ph type="ftr" sz="quarter" idx="11"/>
          </p:nvPr>
        </p:nvSpPr>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6" name="Rectangle 5"/>
          <p:cNvSpPr>
            <a:spLocks noGrp="1"/>
          </p:cNvSpPr>
          <p:nvPr>
            <p:ph type="sldNum" sz="quarter" idx="12"/>
          </p:nvPr>
        </p:nvSpPr>
        <p:spPr/>
        <p:txBody>
          <a:bodyPr/>
          <a:lstStyle/>
          <a:p>
            <a:fld id="{AE1AF8DA-21B0-4BC1-B66E-371F300EACB2}" type="slidenum">
              <a:rPr lang="pt-PT" smtClean="0"/>
              <a:t>‹nº›</a:t>
            </a:fld>
            <a:endParaRPr lang="pt-PT"/>
          </a:p>
        </p:txBody>
      </p:sp>
      <p:sp>
        <p:nvSpPr>
          <p:cNvPr id="7" name="Round Same Side Corner Rectangle 6"/>
          <p:cNvSpPr/>
          <p:nvPr/>
        </p:nvSpPr>
        <p:spPr>
          <a:xfrm rot="5400000">
            <a:off x="4862513" y="2300287"/>
            <a:ext cx="6096000" cy="1952625"/>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orient="vert"/>
          </p:nvPr>
        </p:nvSpPr>
        <p:spPr>
          <a:xfrm>
            <a:off x="7029450" y="274638"/>
            <a:ext cx="1752600" cy="5973762"/>
          </a:xfrm>
        </p:spPr>
        <p:txBody>
          <a:bodyPr vert="eaVert"/>
          <a:lstStyle>
            <a:lvl1pPr>
              <a:defRPr>
                <a:solidFill>
                  <a:srgbClr val="FFFFFF"/>
                </a:solidFill>
              </a:defRPr>
            </a:lvl1pPr>
          </a:lstStyle>
          <a:p>
            <a:r>
              <a:rPr lang="pt-PT" smtClean="0"/>
              <a:t>Clique para editar o estilo</a:t>
            </a:r>
            <a:endParaRPr lang="en-US" dirty="0"/>
          </a:p>
        </p:txBody>
      </p:sp>
      <p:cxnSp>
        <p:nvCxnSpPr>
          <p:cNvPr id="8" name="Straight Connector 7"/>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pt-PT" smtClean="0"/>
              <a:t>Clique para editar o estilo</a:t>
            </a:r>
            <a:endParaRPr lang="en-US" dirty="0"/>
          </a:p>
        </p:txBody>
      </p:sp>
      <p:sp>
        <p:nvSpPr>
          <p:cNvPr id="3" name="Rectangle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Rectangle 3"/>
          <p:cNvSpPr>
            <a:spLocks noGrp="1"/>
          </p:cNvSpPr>
          <p:nvPr>
            <p:ph type="dt" sz="half" idx="10"/>
          </p:nvPr>
        </p:nvSpPr>
        <p:spPr/>
        <p:txBody>
          <a:bodyPr/>
          <a:lstStyle/>
          <a:p>
            <a:fld id="{E0AC4ABE-3ABE-4AFC-BF82-2586DF799126}" type="datetime1">
              <a:rPr lang="pt-PT" smtClean="0"/>
              <a:t>23-02-2012</a:t>
            </a:fld>
            <a:endParaRPr lang="pt-PT"/>
          </a:p>
        </p:txBody>
      </p:sp>
      <p:sp>
        <p:nvSpPr>
          <p:cNvPr id="5" name="Rectangle 4"/>
          <p:cNvSpPr>
            <a:spLocks noGrp="1"/>
          </p:cNvSpPr>
          <p:nvPr>
            <p:ph type="ftr" sz="quarter" idx="11"/>
          </p:nvPr>
        </p:nvSpPr>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6" name="Rectangle 5"/>
          <p:cNvSpPr>
            <a:spLocks noGrp="1"/>
          </p:cNvSpPr>
          <p:nvPr>
            <p:ph type="sldNum" sz="quarter" idx="12"/>
          </p:nvPr>
        </p:nvSpPr>
        <p:spPr/>
        <p:txBody>
          <a:bodyPr/>
          <a:lstStyle/>
          <a:p>
            <a:fld id="{AE1AF8DA-21B0-4BC1-B66E-371F300EACB2}" type="slidenum">
              <a:rPr lang="pt-PT" smtClean="0"/>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cção">
    <p:spTree>
      <p:nvGrpSpPr>
        <p:cNvPr id="1" name=""/>
        <p:cNvGrpSpPr/>
        <p:nvPr/>
      </p:nvGrpSpPr>
      <p:grpSpPr>
        <a:xfrm>
          <a:off x="0" y="0"/>
          <a:ext cx="0" cy="0"/>
          <a:chOff x="0" y="0"/>
          <a:chExt cx="0" cy="0"/>
        </a:xfrm>
      </p:grpSpPr>
      <p:sp>
        <p:nvSpPr>
          <p:cNvPr id="8" name="Round Same Side Corner Rectangle 7"/>
          <p:cNvSpPr/>
          <p:nvPr/>
        </p:nvSpPr>
        <p:spPr>
          <a:xfrm>
            <a:off x="228600" y="228600"/>
            <a:ext cx="8686800" cy="4953000"/>
          </a:xfrm>
          <a:prstGeom prst="round2SameRect">
            <a:avLst>
              <a:gd name="adj1" fmla="val 2821"/>
              <a:gd name="adj2" fmla="val 0"/>
            </a:avLst>
          </a:prstGeom>
          <a:solidFill>
            <a:schemeClr val="tx2"/>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p:cNvSpPr/>
          <p:nvPr/>
        </p:nvSpPr>
        <p:spPr>
          <a:xfrm flipV="1">
            <a:off x="228600" y="5257800"/>
            <a:ext cx="8686800" cy="1295400"/>
          </a:xfrm>
          <a:prstGeom prst="round2SameRect">
            <a:avLst>
              <a:gd name="adj1" fmla="val 10784"/>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685800" y="838200"/>
            <a:ext cx="7772400" cy="4191000"/>
          </a:xfrm>
        </p:spPr>
        <p:txBody>
          <a:bodyPr anchor="ctr"/>
          <a:lstStyle>
            <a:lvl1pPr algn="ctr">
              <a:defRPr sz="4800" b="0" cap="none" baseline="0">
                <a:solidFill>
                  <a:schemeClr val="bg2"/>
                </a:solidFill>
                <a:effectLst/>
              </a:defRPr>
            </a:lvl1pPr>
          </a:lstStyle>
          <a:p>
            <a:r>
              <a:rPr lang="pt-PT" smtClean="0"/>
              <a:t>Clique para editar o estilo</a:t>
            </a:r>
            <a:endParaRPr lang="en-US" dirty="0"/>
          </a:p>
        </p:txBody>
      </p:sp>
      <p:sp>
        <p:nvSpPr>
          <p:cNvPr id="3" name="Rectangle 2"/>
          <p:cNvSpPr>
            <a:spLocks noGrp="1"/>
          </p:cNvSpPr>
          <p:nvPr>
            <p:ph type="body" idx="1"/>
          </p:nvPr>
        </p:nvSpPr>
        <p:spPr>
          <a:xfrm>
            <a:off x="722313" y="5410200"/>
            <a:ext cx="7772400" cy="1042987"/>
          </a:xfrm>
        </p:spPr>
        <p:txBody>
          <a:bodyPr anchor="ctr">
            <a:normAutofit/>
          </a:bodyPr>
          <a:lstStyle>
            <a:lvl1pPr marL="0" indent="0" algn="ctr">
              <a:buNone/>
              <a:defRPr sz="28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Rectangle 3"/>
          <p:cNvSpPr>
            <a:spLocks noGrp="1"/>
          </p:cNvSpPr>
          <p:nvPr>
            <p:ph type="dt" sz="half" idx="10"/>
          </p:nvPr>
        </p:nvSpPr>
        <p:spPr/>
        <p:txBody>
          <a:bodyPr/>
          <a:lstStyle/>
          <a:p>
            <a:fld id="{3338DD33-5C4B-460F-BC25-DF9FD96A0F62}" type="datetime1">
              <a:rPr lang="pt-PT" smtClean="0"/>
              <a:t>23-02-2012</a:t>
            </a:fld>
            <a:endParaRPr lang="pt-PT"/>
          </a:p>
        </p:txBody>
      </p:sp>
      <p:sp>
        <p:nvSpPr>
          <p:cNvPr id="5" name="Rectangle 4"/>
          <p:cNvSpPr>
            <a:spLocks noGrp="1"/>
          </p:cNvSpPr>
          <p:nvPr>
            <p:ph type="ftr" sz="quarter" idx="11"/>
          </p:nvPr>
        </p:nvSpPr>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6" name="Rectangle 5"/>
          <p:cNvSpPr>
            <a:spLocks noGrp="1"/>
          </p:cNvSpPr>
          <p:nvPr>
            <p:ph type="sldNum" sz="quarter" idx="12"/>
          </p:nvPr>
        </p:nvSpPr>
        <p:spPr/>
        <p:txBody>
          <a:bodyPr/>
          <a:lstStyle/>
          <a:p>
            <a:fld id="{AE1AF8DA-21B0-4BC1-B66E-371F300EACB2}" type="slidenum">
              <a:rPr lang="pt-PT" smtClean="0"/>
              <a:t>‹nº›</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pt-PT" smtClean="0"/>
              <a:t>Clique para editar o estilo</a:t>
            </a:r>
            <a:endParaRPr lang="en-US"/>
          </a:p>
        </p:txBody>
      </p:sp>
      <p:sp>
        <p:nvSpPr>
          <p:cNvPr id="3" name="Rectangle 2"/>
          <p:cNvSpPr>
            <a:spLocks noGrp="1"/>
          </p:cNvSpPr>
          <p:nvPr>
            <p:ph sz="half" idx="1"/>
          </p:nvPr>
        </p:nvSpPr>
        <p:spPr>
          <a:xfrm>
            <a:off x="301752" y="1600200"/>
            <a:ext cx="4160520" cy="475488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Rectangle 3"/>
          <p:cNvSpPr>
            <a:spLocks noGrp="1"/>
          </p:cNvSpPr>
          <p:nvPr>
            <p:ph sz="half" idx="2"/>
          </p:nvPr>
        </p:nvSpPr>
        <p:spPr>
          <a:xfrm>
            <a:off x="4648200" y="1600200"/>
            <a:ext cx="4160520" cy="475488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5" name="Rectangle 4"/>
          <p:cNvSpPr>
            <a:spLocks noGrp="1"/>
          </p:cNvSpPr>
          <p:nvPr>
            <p:ph type="dt" sz="half" idx="10"/>
          </p:nvPr>
        </p:nvSpPr>
        <p:spPr/>
        <p:txBody>
          <a:bodyPr/>
          <a:lstStyle/>
          <a:p>
            <a:fld id="{FD993632-1193-4F80-8F74-BDBCA4B05931}" type="datetime1">
              <a:rPr lang="pt-PT" smtClean="0"/>
              <a:t>23-02-2012</a:t>
            </a:fld>
            <a:endParaRPr lang="pt-PT"/>
          </a:p>
        </p:txBody>
      </p:sp>
      <p:sp>
        <p:nvSpPr>
          <p:cNvPr id="6" name="Rectangle 5"/>
          <p:cNvSpPr>
            <a:spLocks noGrp="1"/>
          </p:cNvSpPr>
          <p:nvPr>
            <p:ph type="ftr" sz="quarter" idx="11"/>
          </p:nvPr>
        </p:nvSpPr>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7" name="Rectangle 6"/>
          <p:cNvSpPr>
            <a:spLocks noGrp="1"/>
          </p:cNvSpPr>
          <p:nvPr>
            <p:ph type="sldNum" sz="quarter" idx="12"/>
          </p:nvPr>
        </p:nvSpPr>
        <p:spPr/>
        <p:txBody>
          <a:bodyPr/>
          <a:lstStyle/>
          <a:p>
            <a:fld id="{AE1AF8DA-21B0-4BC1-B66E-371F300EACB2}" type="slidenum">
              <a:rPr lang="pt-PT" smtClean="0"/>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lvl1pPr>
              <a:defRPr/>
            </a:lvl1pPr>
          </a:lstStyle>
          <a:p>
            <a:r>
              <a:rPr lang="pt-PT" smtClean="0"/>
              <a:t>Clique para editar o estilo</a:t>
            </a:r>
            <a:endParaRPr lang="en-US"/>
          </a:p>
        </p:txBody>
      </p:sp>
      <p:sp>
        <p:nvSpPr>
          <p:cNvPr id="3" name="Rectangle 2"/>
          <p:cNvSpPr>
            <a:spLocks noGrp="1"/>
          </p:cNvSpPr>
          <p:nvPr>
            <p:ph type="body" idx="1"/>
          </p:nvPr>
        </p:nvSpPr>
        <p:spPr>
          <a:xfrm>
            <a:off x="301752" y="1535112"/>
            <a:ext cx="4160520" cy="827087"/>
          </a:xfrm>
        </p:spPr>
        <p:txBody>
          <a:bodyPr anchor="ctr">
            <a:normAutofit/>
            <a:scene3d>
              <a:camera prst="orthographicFront"/>
              <a:lightRig rig="flat" dir="tl">
                <a:rot lat="0" lon="0" rev="6600000"/>
              </a:lightRig>
            </a:scene3d>
            <a:sp3d>
              <a:contourClr>
                <a:schemeClr val="accent2">
                  <a:shade val="75000"/>
                </a:schemeClr>
              </a:contourClr>
            </a:sp3d>
          </a:bodyPr>
          <a:lstStyle>
            <a:lvl1pPr marL="0" indent="0" algn="ctr">
              <a:buNone/>
              <a:defRPr lang="en-US" sz="2400" b="0" dirty="0" smtClean="0">
                <a:ln w="11430"/>
                <a:solidFill>
                  <a:schemeClr val="tx2"/>
                </a:solidFill>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Rectangle 3"/>
          <p:cNvSpPr>
            <a:spLocks noGrp="1"/>
          </p:cNvSpPr>
          <p:nvPr>
            <p:ph sz="half" idx="2"/>
          </p:nvPr>
        </p:nvSpPr>
        <p:spPr>
          <a:xfrm>
            <a:off x="301752" y="2373312"/>
            <a:ext cx="41605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5" name="Rectangle 4"/>
          <p:cNvSpPr>
            <a:spLocks noGrp="1"/>
          </p:cNvSpPr>
          <p:nvPr>
            <p:ph type="body" sz="quarter" idx="3"/>
          </p:nvPr>
        </p:nvSpPr>
        <p:spPr>
          <a:xfrm>
            <a:off x="4645024" y="1535112"/>
            <a:ext cx="4160520" cy="827087"/>
          </a:xfrm>
        </p:spPr>
        <p:txBody>
          <a:bodyPr anchor="ctr">
            <a:normAutofit/>
            <a:scene3d>
              <a:camera prst="orthographicFront"/>
              <a:lightRig rig="flat" dir="tl">
                <a:rot lat="0" lon="0" rev="6600000"/>
              </a:lightRig>
            </a:scene3d>
            <a:sp3d>
              <a:contourClr>
                <a:schemeClr val="accent2">
                  <a:shade val="75000"/>
                </a:schemeClr>
              </a:contourClr>
            </a:sp3d>
          </a:bodyPr>
          <a:lstStyle>
            <a:lvl1pPr marL="0" indent="0" algn="ctr">
              <a:buNone/>
              <a:defRPr lang="en-US" sz="2400" b="0" dirty="0" smtClean="0">
                <a:ln w="11430"/>
                <a:solidFill>
                  <a:schemeClr val="tx2"/>
                </a:solidFill>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Rectangle 5"/>
          <p:cNvSpPr>
            <a:spLocks noGrp="1"/>
          </p:cNvSpPr>
          <p:nvPr>
            <p:ph sz="quarter" idx="4"/>
          </p:nvPr>
        </p:nvSpPr>
        <p:spPr>
          <a:xfrm>
            <a:off x="4645024" y="2373312"/>
            <a:ext cx="41605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7" name="Rectangle 6"/>
          <p:cNvSpPr>
            <a:spLocks noGrp="1"/>
          </p:cNvSpPr>
          <p:nvPr>
            <p:ph type="dt" sz="half" idx="10"/>
          </p:nvPr>
        </p:nvSpPr>
        <p:spPr/>
        <p:txBody>
          <a:bodyPr/>
          <a:lstStyle/>
          <a:p>
            <a:fld id="{FFBD391B-B707-4F68-9229-55053DA70D77}" type="datetime1">
              <a:rPr lang="pt-PT" smtClean="0"/>
              <a:t>23-02-2012</a:t>
            </a:fld>
            <a:endParaRPr lang="pt-PT"/>
          </a:p>
        </p:txBody>
      </p:sp>
      <p:sp>
        <p:nvSpPr>
          <p:cNvPr id="8" name="Rectangle 7"/>
          <p:cNvSpPr>
            <a:spLocks noGrp="1"/>
          </p:cNvSpPr>
          <p:nvPr>
            <p:ph type="ftr" sz="quarter" idx="11"/>
          </p:nvPr>
        </p:nvSpPr>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9" name="Rectangle 8"/>
          <p:cNvSpPr>
            <a:spLocks noGrp="1"/>
          </p:cNvSpPr>
          <p:nvPr>
            <p:ph type="sldNum" sz="quarter" idx="12"/>
          </p:nvPr>
        </p:nvSpPr>
        <p:spPr/>
        <p:txBody>
          <a:bodyPr/>
          <a:lstStyle/>
          <a:p>
            <a:fld id="{AE1AF8DA-21B0-4BC1-B66E-371F300EACB2}" type="slidenum">
              <a:rPr lang="pt-PT" smtClean="0"/>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pt-PT" smtClean="0"/>
              <a:t>Clique para editar o estilo</a:t>
            </a:r>
            <a:endParaRPr lang="en-US"/>
          </a:p>
        </p:txBody>
      </p:sp>
      <p:sp>
        <p:nvSpPr>
          <p:cNvPr id="3" name="Rectangle 2"/>
          <p:cNvSpPr>
            <a:spLocks noGrp="1"/>
          </p:cNvSpPr>
          <p:nvPr>
            <p:ph type="dt" sz="half" idx="10"/>
          </p:nvPr>
        </p:nvSpPr>
        <p:spPr/>
        <p:txBody>
          <a:bodyPr/>
          <a:lstStyle/>
          <a:p>
            <a:fld id="{49908BAA-46B7-4B3F-A59E-39D8F155B5FD}" type="datetime1">
              <a:rPr lang="pt-PT" smtClean="0"/>
              <a:t>23-02-2012</a:t>
            </a:fld>
            <a:endParaRPr lang="pt-PT"/>
          </a:p>
        </p:txBody>
      </p:sp>
      <p:sp>
        <p:nvSpPr>
          <p:cNvPr id="4" name="Rectangle 3"/>
          <p:cNvSpPr>
            <a:spLocks noGrp="1"/>
          </p:cNvSpPr>
          <p:nvPr>
            <p:ph type="ftr" sz="quarter" idx="11"/>
          </p:nvPr>
        </p:nvSpPr>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5" name="Rectangle 4"/>
          <p:cNvSpPr>
            <a:spLocks noGrp="1"/>
          </p:cNvSpPr>
          <p:nvPr>
            <p:ph type="sldNum" sz="quarter" idx="12"/>
          </p:nvPr>
        </p:nvSpPr>
        <p:spPr/>
        <p:txBody>
          <a:bodyPr/>
          <a:lstStyle/>
          <a:p>
            <a:fld id="{AE1AF8DA-21B0-4BC1-B66E-371F300EACB2}" type="slidenum">
              <a:rPr lang="pt-PT" smtClean="0"/>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2" name="Rectangle 1"/>
          <p:cNvSpPr>
            <a:spLocks noGrp="1"/>
          </p:cNvSpPr>
          <p:nvPr>
            <p:ph type="dt" sz="half" idx="10"/>
          </p:nvPr>
        </p:nvSpPr>
        <p:spPr/>
        <p:txBody>
          <a:bodyPr/>
          <a:lstStyle/>
          <a:p>
            <a:fld id="{60ACB3B8-0E50-42CF-9D8C-E210EF9197F9}" type="datetime1">
              <a:rPr lang="pt-PT" smtClean="0"/>
              <a:t>23-02-2012</a:t>
            </a:fld>
            <a:endParaRPr lang="pt-PT"/>
          </a:p>
        </p:txBody>
      </p:sp>
      <p:sp>
        <p:nvSpPr>
          <p:cNvPr id="3" name="Rectangle 2"/>
          <p:cNvSpPr>
            <a:spLocks noGrp="1"/>
          </p:cNvSpPr>
          <p:nvPr>
            <p:ph type="ftr" sz="quarter" idx="11"/>
          </p:nvPr>
        </p:nvSpPr>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4" name="Rectangle 3"/>
          <p:cNvSpPr>
            <a:spLocks noGrp="1"/>
          </p:cNvSpPr>
          <p:nvPr>
            <p:ph type="sldNum" sz="quarter" idx="12"/>
          </p:nvPr>
        </p:nvSpPr>
        <p:spPr/>
        <p:txBody>
          <a:bodyPr/>
          <a:lstStyle/>
          <a:p>
            <a:fld id="{AE1AF8DA-21B0-4BC1-B66E-371F300EACB2}" type="slidenum">
              <a:rPr lang="pt-PT" smtClean="0"/>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8" name="Round Same Side Corner Rectangle 7"/>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304800" y="228600"/>
            <a:ext cx="4495800" cy="1143000"/>
          </a:xfrm>
        </p:spPr>
        <p:txBody>
          <a:bodyPr anchor="ctr"/>
          <a:lstStyle>
            <a:lvl1pPr algn="l">
              <a:defRPr sz="2800" b="0"/>
            </a:lvl1pPr>
          </a:lstStyle>
          <a:p>
            <a:r>
              <a:rPr lang="pt-PT" smtClean="0"/>
              <a:t>Clique para editar o estilo</a:t>
            </a:r>
            <a:endParaRPr lang="en-US" dirty="0"/>
          </a:p>
        </p:txBody>
      </p:sp>
      <p:sp>
        <p:nvSpPr>
          <p:cNvPr id="3" name="Rectangle 2"/>
          <p:cNvSpPr>
            <a:spLocks noGrp="1"/>
          </p:cNvSpPr>
          <p:nvPr>
            <p:ph idx="1"/>
          </p:nvPr>
        </p:nvSpPr>
        <p:spPr>
          <a:xfrm>
            <a:off x="228600" y="1600200"/>
            <a:ext cx="8686800" cy="472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5" name="Rectangle 4"/>
          <p:cNvSpPr>
            <a:spLocks noGrp="1"/>
          </p:cNvSpPr>
          <p:nvPr>
            <p:ph type="dt" sz="half" idx="10"/>
          </p:nvPr>
        </p:nvSpPr>
        <p:spPr/>
        <p:txBody>
          <a:bodyPr/>
          <a:lstStyle/>
          <a:p>
            <a:fld id="{C5FD87AA-77D2-4BF6-AB84-7C245B539D28}" type="datetime1">
              <a:rPr lang="pt-PT" smtClean="0"/>
              <a:t>23-02-2012</a:t>
            </a:fld>
            <a:endParaRPr lang="pt-PT"/>
          </a:p>
        </p:txBody>
      </p:sp>
      <p:sp>
        <p:nvSpPr>
          <p:cNvPr id="6" name="Rectangle 5"/>
          <p:cNvSpPr>
            <a:spLocks noGrp="1"/>
          </p:cNvSpPr>
          <p:nvPr>
            <p:ph type="ftr" sz="quarter" idx="11"/>
          </p:nvPr>
        </p:nvSpPr>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7" name="Rectangle 6"/>
          <p:cNvSpPr>
            <a:spLocks noGrp="1"/>
          </p:cNvSpPr>
          <p:nvPr>
            <p:ph type="sldNum" sz="quarter" idx="12"/>
          </p:nvPr>
        </p:nvSpPr>
        <p:spPr/>
        <p:txBody>
          <a:bodyPr/>
          <a:lstStyle/>
          <a:p>
            <a:fld id="{AE1AF8DA-21B0-4BC1-B66E-371F300EACB2}" type="slidenum">
              <a:rPr lang="pt-PT" smtClean="0"/>
              <a:t>‹nº›</a:t>
            </a:fld>
            <a:endParaRPr lang="pt-PT"/>
          </a:p>
        </p:txBody>
      </p:sp>
      <p:cxnSp>
        <p:nvCxnSpPr>
          <p:cNvPr id="9" name="Straight Connector 8"/>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 useBgFill="1">
        <p:nvSpPr>
          <p:cNvPr id="10" name="Rectangle 9"/>
          <p:cNvSpPr/>
          <p:nvPr/>
        </p:nvSpPr>
        <p:spPr>
          <a:xfrm>
            <a:off x="4876800" y="152400"/>
            <a:ext cx="3581400" cy="12954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967288" y="152400"/>
            <a:ext cx="3400425" cy="1295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a:spLocks noGrp="1"/>
          </p:cNvSpPr>
          <p:nvPr>
            <p:ph type="body" sz="half" idx="2"/>
          </p:nvPr>
        </p:nvSpPr>
        <p:spPr>
          <a:xfrm>
            <a:off x="5105400" y="228600"/>
            <a:ext cx="3200400" cy="1143000"/>
          </a:xfrm>
        </p:spPr>
        <p:txBody>
          <a:bodyPr anchor="ctr">
            <a:normAutofit/>
          </a:bodyPr>
          <a:lstStyle>
            <a:lvl1pPr marL="0" indent="0" algn="l">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8" name="Round Same Side Corner Rectangle 7"/>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a:spLocks noGrp="1"/>
          </p:cNvSpPr>
          <p:nvPr>
            <p:ph type="pic" idx="1"/>
          </p:nvPr>
        </p:nvSpPr>
        <p:spPr>
          <a:xfrm>
            <a:off x="228600" y="1524000"/>
            <a:ext cx="8686800" cy="4910328"/>
          </a:xfrm>
          <a:solidFill>
            <a:schemeClr val="bg2"/>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smtClean="0"/>
              <a:t>Clique no ícone para adicionar uma imagem</a:t>
            </a:r>
            <a:endParaRPr lang="en-US"/>
          </a:p>
        </p:txBody>
      </p:sp>
      <p:sp>
        <p:nvSpPr>
          <p:cNvPr id="5" name="Rectangle 4"/>
          <p:cNvSpPr>
            <a:spLocks noGrp="1"/>
          </p:cNvSpPr>
          <p:nvPr>
            <p:ph type="dt" sz="half" idx="10"/>
          </p:nvPr>
        </p:nvSpPr>
        <p:spPr/>
        <p:txBody>
          <a:bodyPr/>
          <a:lstStyle/>
          <a:p>
            <a:fld id="{E515D0B4-E803-4112-8200-D5300176C6D8}" type="datetime1">
              <a:rPr lang="pt-PT" smtClean="0"/>
              <a:t>23-02-2012</a:t>
            </a:fld>
            <a:endParaRPr lang="pt-PT"/>
          </a:p>
        </p:txBody>
      </p:sp>
      <p:sp>
        <p:nvSpPr>
          <p:cNvPr id="6" name="Rectangle 5"/>
          <p:cNvSpPr>
            <a:spLocks noGrp="1"/>
          </p:cNvSpPr>
          <p:nvPr>
            <p:ph type="ftr" sz="quarter" idx="11"/>
          </p:nvPr>
        </p:nvSpPr>
        <p:spPr/>
        <p:txBody>
          <a:body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7" name="Rectangle 6"/>
          <p:cNvSpPr>
            <a:spLocks noGrp="1"/>
          </p:cNvSpPr>
          <p:nvPr>
            <p:ph type="sldNum" sz="quarter" idx="12"/>
          </p:nvPr>
        </p:nvSpPr>
        <p:spPr/>
        <p:txBody>
          <a:bodyPr/>
          <a:lstStyle/>
          <a:p>
            <a:fld id="{AE1AF8DA-21B0-4BC1-B66E-371F300EACB2}" type="slidenum">
              <a:rPr lang="pt-PT" smtClean="0"/>
              <a:t>‹nº›</a:t>
            </a:fld>
            <a:endParaRPr lang="pt-PT"/>
          </a:p>
        </p:txBody>
      </p:sp>
      <p:sp useBgFill="1">
        <p:nvSpPr>
          <p:cNvPr id="9" name="Rectangle 8"/>
          <p:cNvSpPr/>
          <p:nvPr/>
        </p:nvSpPr>
        <p:spPr>
          <a:xfrm>
            <a:off x="4876800" y="152400"/>
            <a:ext cx="3581400" cy="12954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967288" y="152400"/>
            <a:ext cx="3400425" cy="1295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304800" y="228600"/>
            <a:ext cx="4495800" cy="1143000"/>
          </a:xfrm>
        </p:spPr>
        <p:txBody>
          <a:bodyPr anchor="ctr"/>
          <a:lstStyle>
            <a:lvl1pPr algn="l">
              <a:defRPr sz="2800" b="0"/>
            </a:lvl1pPr>
          </a:lstStyle>
          <a:p>
            <a:r>
              <a:rPr lang="pt-PT" smtClean="0"/>
              <a:t>Clique para editar o estilo</a:t>
            </a:r>
            <a:endParaRPr lang="en-US" dirty="0"/>
          </a:p>
        </p:txBody>
      </p:sp>
      <p:sp>
        <p:nvSpPr>
          <p:cNvPr id="4" name="Rectangle 3"/>
          <p:cNvSpPr>
            <a:spLocks noGrp="1"/>
          </p:cNvSpPr>
          <p:nvPr>
            <p:ph type="body" sz="half" idx="2"/>
          </p:nvPr>
        </p:nvSpPr>
        <p:spPr>
          <a:xfrm>
            <a:off x="5105400" y="228600"/>
            <a:ext cx="3200400" cy="1143000"/>
          </a:xfrm>
        </p:spPr>
        <p:txBody>
          <a:bodyPr anchor="ctr">
            <a:normAutofit/>
          </a:bodyPr>
          <a:lstStyle>
            <a:lvl1pPr marL="0" indent="0">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cxnSp>
        <p:nvCxnSpPr>
          <p:cNvPr id="11" name="Straight Connector 10"/>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 Same Side Corner Rectangle 6"/>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04800" y="274638"/>
            <a:ext cx="8534400" cy="1143000"/>
          </a:xfrm>
          <a:prstGeom prst="rect">
            <a:avLst/>
          </a:prstGeom>
        </p:spPr>
        <p:txBody>
          <a:bodyPr vert="horz" lIns="91440" tIns="45720" rIns="91440" bIns="45720" rtlCol="0" anchor="ctr">
            <a:noAutofit/>
          </a:bodyPr>
          <a:lstStyle/>
          <a:p>
            <a:r>
              <a:rPr lang="pt-PT" smtClean="0"/>
              <a:t>Clique para editar o estilo</a:t>
            </a:r>
            <a:endParaRPr lang="en-US" dirty="0"/>
          </a:p>
        </p:txBody>
      </p:sp>
      <p:sp>
        <p:nvSpPr>
          <p:cNvPr id="3" name="Text Placeholder 2"/>
          <p:cNvSpPr>
            <a:spLocks noGrp="1"/>
          </p:cNvSpPr>
          <p:nvPr>
            <p:ph type="body" idx="1"/>
          </p:nvPr>
        </p:nvSpPr>
        <p:spPr>
          <a:xfrm>
            <a:off x="304800" y="1600200"/>
            <a:ext cx="8534400" cy="4800600"/>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2"/>
          </p:nvPr>
        </p:nvSpPr>
        <p:spPr>
          <a:xfrm>
            <a:off x="228600" y="6520942"/>
            <a:ext cx="2133600" cy="320040"/>
          </a:xfrm>
          <a:prstGeom prst="rect">
            <a:avLst/>
          </a:prstGeom>
        </p:spPr>
        <p:txBody>
          <a:bodyPr vert="horz" lIns="91440" tIns="45720" rIns="91440" bIns="45720" rtlCol="0" anchor="ctr"/>
          <a:lstStyle>
            <a:lvl1pPr algn="l">
              <a:defRPr sz="1200">
                <a:solidFill>
                  <a:schemeClr val="tx2"/>
                </a:solidFill>
              </a:defRPr>
            </a:lvl1pPr>
          </a:lstStyle>
          <a:p>
            <a:fld id="{3DC3A85E-9DE8-487C-86D6-7580D7390A98}" type="datetime1">
              <a:rPr lang="pt-PT" smtClean="0"/>
              <a:t>23-02-2012</a:t>
            </a:fld>
            <a:endParaRPr lang="pt-PT"/>
          </a:p>
        </p:txBody>
      </p:sp>
      <p:sp>
        <p:nvSpPr>
          <p:cNvPr id="5" name="Footer Placeholder 4"/>
          <p:cNvSpPr>
            <a:spLocks noGrp="1"/>
          </p:cNvSpPr>
          <p:nvPr>
            <p:ph type="ftr" sz="quarter" idx="3"/>
          </p:nvPr>
        </p:nvSpPr>
        <p:spPr>
          <a:xfrm>
            <a:off x="2895600" y="6520942"/>
            <a:ext cx="3429000" cy="320040"/>
          </a:xfrm>
          <a:prstGeom prst="rect">
            <a:avLst/>
          </a:prstGeom>
        </p:spPr>
        <p:txBody>
          <a:bodyPr vert="horz" lIns="91440" tIns="45720" rIns="91440" bIns="45720" rtlCol="0" anchor="ctr"/>
          <a:lstStyle>
            <a:lvl1pPr algn="ctr">
              <a:defRPr sz="1200">
                <a:solidFill>
                  <a:schemeClr val="tx2"/>
                </a:solidFill>
              </a:defRPr>
            </a:lvl1pPr>
          </a:lstStyle>
          <a:p>
            <a:r>
              <a:rPr lang="en-US" smtClean="0"/>
              <a:t>“This project has been funded with support from the European Commission. This publication reflects the views only of the author, and the Commission cannot be held responsible for any use which may be made of the information contained therein.”</a:t>
            </a:r>
            <a:endParaRPr lang="pt-PT"/>
          </a:p>
        </p:txBody>
      </p:sp>
      <p:sp>
        <p:nvSpPr>
          <p:cNvPr id="6" name="Slide Number Placeholder 5"/>
          <p:cNvSpPr>
            <a:spLocks noGrp="1"/>
          </p:cNvSpPr>
          <p:nvPr>
            <p:ph type="sldNum" sz="quarter" idx="4"/>
          </p:nvPr>
        </p:nvSpPr>
        <p:spPr>
          <a:xfrm>
            <a:off x="6781800" y="6520942"/>
            <a:ext cx="2133600" cy="320040"/>
          </a:xfrm>
          <a:prstGeom prst="rect">
            <a:avLst/>
          </a:prstGeom>
        </p:spPr>
        <p:txBody>
          <a:bodyPr vert="horz" lIns="91440" tIns="45720" rIns="91440" bIns="45720" rtlCol="0" anchor="ctr"/>
          <a:lstStyle>
            <a:lvl1pPr algn="r">
              <a:defRPr sz="1200">
                <a:solidFill>
                  <a:schemeClr val="tx2"/>
                </a:solidFill>
              </a:defRPr>
            </a:lvl1pPr>
          </a:lstStyle>
          <a:p>
            <a:fld id="{AE1AF8DA-21B0-4BC1-B66E-371F300EACB2}" type="slidenum">
              <a:rPr lang="pt-PT" smtClean="0"/>
              <a:t>‹nº›</a:t>
            </a:fld>
            <a:endParaRPr lang="pt-PT"/>
          </a:p>
        </p:txBody>
      </p:sp>
      <p:cxnSp>
        <p:nvCxnSpPr>
          <p:cNvPr id="8" name="Straight Connector 7"/>
          <p:cNvCxnSpPr/>
          <p:nvPr/>
        </p:nvCxnSpPr>
        <p:spPr>
          <a:xfrm>
            <a:off x="228600" y="6524625"/>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ctr" defTabSz="914400" rtl="0" eaLnBrk="1" latinLnBrk="0" hangingPunct="1">
        <a:spcBef>
          <a:spcPct val="0"/>
        </a:spcBef>
        <a:buNone/>
        <a:defRPr sz="3600" kern="1200">
          <a:solidFill>
            <a:srgbClr val="FFFFFF"/>
          </a:solidFill>
          <a:effectLst/>
          <a:latin typeface="+mj-lt"/>
          <a:ea typeface="+mj-ea"/>
          <a:cs typeface="+mj-cs"/>
        </a:defRPr>
      </a:lvl1pPr>
    </p:titleStyle>
    <p:bodyStyle>
      <a:lvl1pPr marL="274320" indent="-274320" algn="l" defTabSz="914400" rtl="0" eaLnBrk="1" latinLnBrk="0" hangingPunct="1">
        <a:spcBef>
          <a:spcPct val="20000"/>
        </a:spcBef>
        <a:buClr>
          <a:schemeClr val="accent2"/>
        </a:buClr>
        <a:buSzPct val="85000"/>
        <a:buFont typeface="Wingdings 2" pitchFamily="18" charset="2"/>
        <a:buChar char=""/>
        <a:defRPr sz="2800" kern="1200">
          <a:solidFill>
            <a:schemeClr val="tx1"/>
          </a:solidFill>
          <a:latin typeface="+mn-lt"/>
          <a:ea typeface="+mn-ea"/>
          <a:cs typeface="+mn-cs"/>
        </a:defRPr>
      </a:lvl1pPr>
      <a:lvl2pPr marL="548640" indent="-228600" algn="l" defTabSz="914400" rtl="0" eaLnBrk="1" latinLnBrk="0" hangingPunct="1">
        <a:spcBef>
          <a:spcPct val="20000"/>
        </a:spcBef>
        <a:buClr>
          <a:schemeClr val="accent2"/>
        </a:buClr>
        <a:buSzPct val="85000"/>
        <a:buFont typeface="Wingdings 2" pitchFamily="18" charset="2"/>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2"/>
        </a:buClr>
        <a:buSzPct val="100000"/>
        <a:buFont typeface="Arial" pitchFamily="34" charset="0"/>
        <a:buChar char="•"/>
        <a:defRPr sz="1800" kern="1200">
          <a:solidFill>
            <a:schemeClr val="tx2"/>
          </a:solidFill>
          <a:latin typeface="+mn-lt"/>
          <a:ea typeface="+mn-ea"/>
          <a:cs typeface="+mn-cs"/>
        </a:defRPr>
      </a:lvl4pPr>
      <a:lvl5pPr marL="1280160" indent="-182880" algn="l" defTabSz="914400" rtl="0" eaLnBrk="1" latinLnBrk="0" hangingPunct="1">
        <a:spcBef>
          <a:spcPct val="20000"/>
        </a:spcBef>
        <a:buClr>
          <a:schemeClr val="accent2"/>
        </a:buClr>
        <a:buFont typeface="Arial" pitchFamily="34" charset="0"/>
        <a:buChar char="•"/>
        <a:defRPr sz="1800" kern="1200">
          <a:solidFill>
            <a:schemeClr val="tx1"/>
          </a:solidFill>
          <a:latin typeface="+mn-lt"/>
          <a:ea typeface="+mn-ea"/>
          <a:cs typeface="+mn-cs"/>
        </a:defRPr>
      </a:lvl5pPr>
      <a:lvl6pPr marL="1463040" indent="-182880" algn="l" defTabSz="914400" rtl="0" eaLnBrk="1" latinLnBrk="0" hangingPunct="1">
        <a:spcBef>
          <a:spcPct val="20000"/>
        </a:spcBef>
        <a:buClr>
          <a:schemeClr val="accent2"/>
        </a:buClr>
        <a:buFont typeface="Arial" pitchFamily="34" charset="0"/>
        <a:buChar char="•"/>
        <a:defRPr sz="1600" kern="1200">
          <a:solidFill>
            <a:schemeClr val="tx2"/>
          </a:solidFill>
          <a:latin typeface="+mn-lt"/>
          <a:ea typeface="+mn-ea"/>
          <a:cs typeface="+mn-cs"/>
        </a:defRPr>
      </a:lvl6pPr>
      <a:lvl7pPr marL="1737360" indent="-182880" algn="l" defTabSz="914400" rtl="0" eaLnBrk="1" latinLnBrk="0" hangingPunct="1">
        <a:spcBef>
          <a:spcPct val="20000"/>
        </a:spcBef>
        <a:buClr>
          <a:schemeClr val="accent2"/>
        </a:buClr>
        <a:buFont typeface="Arial" pitchFamily="34" charset="0"/>
        <a:buChar char="•"/>
        <a:defRPr sz="1600" kern="1200">
          <a:solidFill>
            <a:schemeClr val="tx1"/>
          </a:solidFill>
          <a:latin typeface="+mn-lt"/>
          <a:ea typeface="+mn-ea"/>
          <a:cs typeface="+mn-cs"/>
        </a:defRPr>
      </a:lvl7pPr>
      <a:lvl8pPr marL="1920240" indent="-182880" algn="l" defTabSz="914400" rtl="0" eaLnBrk="1" latinLnBrk="0" hangingPunct="1">
        <a:spcBef>
          <a:spcPct val="20000"/>
        </a:spcBef>
        <a:buClr>
          <a:schemeClr val="accent2"/>
        </a:buClr>
        <a:buFont typeface="Arial" pitchFamily="34" charset="0"/>
        <a:buChar char="•"/>
        <a:defRPr sz="1600" kern="1200" baseline="0">
          <a:solidFill>
            <a:schemeClr val="tx2"/>
          </a:solidFill>
          <a:latin typeface="+mn-lt"/>
          <a:ea typeface="+mn-ea"/>
          <a:cs typeface="+mn-cs"/>
        </a:defRPr>
      </a:lvl8pPr>
      <a:lvl9pPr marL="2194560" indent="-182880" algn="l" defTabSz="914400" rtl="0" eaLnBrk="1" latinLnBrk="0" hangingPunct="1">
        <a:spcBef>
          <a:spcPts val="310"/>
        </a:spcBef>
        <a:buClr>
          <a:schemeClr val="accent2"/>
        </a:buClr>
        <a:buFont typeface="Arial"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83568" y="1700808"/>
            <a:ext cx="7772400" cy="1470025"/>
          </a:xfrm>
        </p:spPr>
        <p:txBody>
          <a:bodyPr>
            <a:normAutofit fontScale="90000"/>
          </a:bodyPr>
          <a:lstStyle/>
          <a:p>
            <a:r>
              <a:rPr lang="pt-PT" dirty="0" err="1" smtClean="0"/>
              <a:t>An</a:t>
            </a:r>
            <a:r>
              <a:rPr lang="pt-PT" dirty="0" smtClean="0"/>
              <a:t> </a:t>
            </a:r>
            <a:r>
              <a:rPr lang="pt-PT" dirty="0" err="1" smtClean="0"/>
              <a:t>a</a:t>
            </a:r>
            <a:r>
              <a:rPr lang="pt-PT" dirty="0" err="1" smtClean="0"/>
              <a:t>ctivity</a:t>
            </a:r>
            <a:r>
              <a:rPr lang="pt-PT" dirty="0" smtClean="0"/>
              <a:t> for </a:t>
            </a:r>
            <a:r>
              <a:rPr lang="pt-PT" dirty="0" err="1" smtClean="0"/>
              <a:t>gifted</a:t>
            </a:r>
            <a:r>
              <a:rPr lang="pt-PT" dirty="0" smtClean="0"/>
              <a:t> </a:t>
            </a:r>
            <a:r>
              <a:rPr lang="pt-PT" dirty="0" err="1" smtClean="0"/>
              <a:t>children</a:t>
            </a:r>
            <a:r>
              <a:rPr lang="pt-PT" dirty="0" smtClean="0"/>
              <a:t> </a:t>
            </a:r>
            <a:endParaRPr lang="pt-PT" dirty="0"/>
          </a:p>
        </p:txBody>
      </p:sp>
      <p:pic>
        <p:nvPicPr>
          <p:cNvPr id="4" name="Image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52050"/>
            <a:ext cx="2195736" cy="1076325"/>
          </a:xfrm>
          <a:prstGeom prst="rect">
            <a:avLst/>
          </a:prstGeom>
        </p:spPr>
      </p:pic>
      <p:sp>
        <p:nvSpPr>
          <p:cNvPr id="7" name="Marcador de Posição do Rodapé 6"/>
          <p:cNvSpPr>
            <a:spLocks noGrp="1"/>
          </p:cNvSpPr>
          <p:nvPr>
            <p:ph type="ftr" sz="quarter" idx="11"/>
          </p:nvPr>
        </p:nvSpPr>
        <p:spPr>
          <a:xfrm>
            <a:off x="2915816" y="5877272"/>
            <a:ext cx="3744416" cy="1080119"/>
          </a:xfrm>
        </p:spPr>
        <p:txBody>
          <a:bodyPr/>
          <a:lstStyle/>
          <a:p>
            <a:r>
              <a:rPr lang="en-US" dirty="0" smtClean="0">
                <a:solidFill>
                  <a:schemeClr val="tx1">
                    <a:lumMod val="50000"/>
                  </a:schemeClr>
                </a:solidFill>
              </a:rPr>
              <a:t>“This project has been funded with support from the European Commission. This publication reflects the views only of the author, and the Commission cannot be held responsible for any use which may be made of the information contained therein.”</a:t>
            </a:r>
            <a:endParaRPr lang="pt-PT" dirty="0">
              <a:solidFill>
                <a:schemeClr val="tx1">
                  <a:lumMod val="50000"/>
                </a:schemeClr>
              </a:solidFill>
            </a:endParaRPr>
          </a:p>
        </p:txBody>
      </p:sp>
      <p:pic>
        <p:nvPicPr>
          <p:cNvPr id="6" name="Imagem 5" descr="logo_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260648"/>
            <a:ext cx="846348" cy="792088"/>
          </a:xfrm>
          <a:prstGeom prst="rect">
            <a:avLst/>
          </a:prstGeom>
          <a:noFill/>
          <a:ln>
            <a:noFill/>
          </a:ln>
        </p:spPr>
      </p:pic>
      <p:pic>
        <p:nvPicPr>
          <p:cNvPr id="8" name="Imagem 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0392" y="289223"/>
            <a:ext cx="757808" cy="763513"/>
          </a:xfrm>
          <a:prstGeom prst="rect">
            <a:avLst/>
          </a:prstGeom>
          <a:noFill/>
          <a:ln>
            <a:noFill/>
          </a:ln>
        </p:spPr>
      </p:pic>
      <p:sp>
        <p:nvSpPr>
          <p:cNvPr id="5" name="Subtítulo 4"/>
          <p:cNvSpPr>
            <a:spLocks noGrp="1"/>
          </p:cNvSpPr>
          <p:nvPr>
            <p:ph type="subTitle" idx="1"/>
          </p:nvPr>
        </p:nvSpPr>
        <p:spPr/>
        <p:txBody>
          <a:bodyPr/>
          <a:lstStyle/>
          <a:p>
            <a:endParaRPr lang="pt-PT"/>
          </a:p>
        </p:txBody>
      </p:sp>
    </p:spTree>
    <p:extLst>
      <p:ext uri="{BB962C8B-B14F-4D97-AF65-F5344CB8AC3E}">
        <p14:creationId xmlns:p14="http://schemas.microsoft.com/office/powerpoint/2010/main" val="24604796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err="1" smtClean="0"/>
              <a:t>Activities</a:t>
            </a:r>
            <a:endParaRPr lang="pt-PT" dirty="0"/>
          </a:p>
        </p:txBody>
      </p:sp>
      <p:sp>
        <p:nvSpPr>
          <p:cNvPr id="3" name="Marcador de Posição de Conteúdo 2"/>
          <p:cNvSpPr>
            <a:spLocks noGrp="1"/>
          </p:cNvSpPr>
          <p:nvPr>
            <p:ph idx="1"/>
          </p:nvPr>
        </p:nvSpPr>
        <p:spPr/>
        <p:txBody>
          <a:bodyPr/>
          <a:lstStyle/>
          <a:p>
            <a:pPr>
              <a:lnSpc>
                <a:spcPct val="300000"/>
              </a:lnSpc>
            </a:pPr>
            <a:r>
              <a:rPr lang="pt-PT" u="sng" dirty="0" smtClean="0">
                <a:solidFill>
                  <a:schemeClr val="tx1">
                    <a:lumMod val="50000"/>
                  </a:schemeClr>
                </a:solidFill>
              </a:rPr>
              <a:t>“</a:t>
            </a:r>
            <a:r>
              <a:rPr lang="pt-PT" u="sng" dirty="0" smtClean="0">
                <a:solidFill>
                  <a:schemeClr val="tx1">
                    <a:lumMod val="50000"/>
                  </a:schemeClr>
                </a:solidFill>
              </a:rPr>
              <a:t>Me </a:t>
            </a:r>
            <a:r>
              <a:rPr lang="pt-PT" u="sng" dirty="0" err="1" smtClean="0">
                <a:solidFill>
                  <a:schemeClr val="tx1">
                    <a:lumMod val="50000"/>
                  </a:schemeClr>
                </a:solidFill>
              </a:rPr>
              <a:t>and</a:t>
            </a:r>
            <a:r>
              <a:rPr lang="pt-PT" u="sng" dirty="0" smtClean="0">
                <a:solidFill>
                  <a:schemeClr val="tx1">
                    <a:lumMod val="50000"/>
                  </a:schemeClr>
                </a:solidFill>
              </a:rPr>
              <a:t> </a:t>
            </a:r>
            <a:r>
              <a:rPr lang="pt-PT" u="sng" dirty="0" err="1" smtClean="0">
                <a:solidFill>
                  <a:schemeClr val="tx1">
                    <a:lumMod val="50000"/>
                  </a:schemeClr>
                </a:solidFill>
              </a:rPr>
              <a:t>emotions</a:t>
            </a:r>
            <a:r>
              <a:rPr lang="pt-PT" u="sng" dirty="0" smtClean="0">
                <a:solidFill>
                  <a:schemeClr val="tx1">
                    <a:lumMod val="50000"/>
                  </a:schemeClr>
                </a:solidFill>
              </a:rPr>
              <a:t>”</a:t>
            </a:r>
            <a:endParaRPr lang="pt-PT" u="sng" dirty="0" smtClean="0">
              <a:solidFill>
                <a:schemeClr val="tx1">
                  <a:lumMod val="50000"/>
                </a:schemeClr>
              </a:solidFill>
            </a:endParaRPr>
          </a:p>
          <a:p>
            <a:pPr>
              <a:lnSpc>
                <a:spcPct val="300000"/>
              </a:lnSpc>
            </a:pPr>
            <a:r>
              <a:rPr lang="pt-PT" u="sng" dirty="0" smtClean="0">
                <a:solidFill>
                  <a:schemeClr val="tx1">
                    <a:lumMod val="50000"/>
                  </a:schemeClr>
                </a:solidFill>
              </a:rPr>
              <a:t>“Guess </a:t>
            </a:r>
            <a:r>
              <a:rPr lang="pt-PT" u="sng" dirty="0" err="1" smtClean="0">
                <a:solidFill>
                  <a:schemeClr val="tx1">
                    <a:lumMod val="50000"/>
                  </a:schemeClr>
                </a:solidFill>
              </a:rPr>
              <a:t>what</a:t>
            </a:r>
            <a:r>
              <a:rPr lang="pt-PT" u="sng" dirty="0" smtClean="0">
                <a:solidFill>
                  <a:schemeClr val="tx1">
                    <a:lumMod val="50000"/>
                  </a:schemeClr>
                </a:solidFill>
              </a:rPr>
              <a:t>”</a:t>
            </a:r>
            <a:endParaRPr lang="pt-PT" u="sng" dirty="0" smtClean="0">
              <a:solidFill>
                <a:schemeClr val="tx1">
                  <a:lumMod val="50000"/>
                </a:schemeClr>
              </a:solidFill>
            </a:endParaRPr>
          </a:p>
          <a:p>
            <a:endParaRPr lang="pt-PT" dirty="0"/>
          </a:p>
        </p:txBody>
      </p:sp>
      <p:sp>
        <p:nvSpPr>
          <p:cNvPr id="4" name="Marcador de Posição do Rodapé 3"/>
          <p:cNvSpPr>
            <a:spLocks noGrp="1"/>
          </p:cNvSpPr>
          <p:nvPr>
            <p:ph type="ftr" sz="quarter" idx="11"/>
          </p:nvPr>
        </p:nvSpPr>
        <p:spPr>
          <a:xfrm>
            <a:off x="2895600" y="5661248"/>
            <a:ext cx="3429000" cy="1179734"/>
          </a:xfrm>
        </p:spPr>
        <p:txBody>
          <a:bodyPr/>
          <a:lstStyle/>
          <a:p>
            <a:r>
              <a:rPr lang="en-US" dirty="0" smtClean="0">
                <a:solidFill>
                  <a:schemeClr val="tx1"/>
                </a:solidFill>
              </a:rPr>
              <a:t>“This project has been funded with support from the European Commission. This publication reflects the views only of the author, and the Commission cannot be held responsible for any use which may be made of the information contained therein.”</a:t>
            </a:r>
            <a:endParaRPr lang="pt-PT" dirty="0">
              <a:solidFill>
                <a:schemeClr val="tx1"/>
              </a:solidFill>
            </a:endParaRPr>
          </a:p>
        </p:txBody>
      </p:sp>
      <p:pic>
        <p:nvPicPr>
          <p:cNvPr id="5" name="Image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52050"/>
            <a:ext cx="2195736" cy="1076325"/>
          </a:xfrm>
          <a:prstGeom prst="rect">
            <a:avLst/>
          </a:prstGeom>
        </p:spPr>
      </p:pic>
    </p:spTree>
    <p:extLst>
      <p:ext uri="{BB962C8B-B14F-4D97-AF65-F5344CB8AC3E}">
        <p14:creationId xmlns:p14="http://schemas.microsoft.com/office/powerpoint/2010/main" val="12264068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“Me </a:t>
            </a:r>
            <a:r>
              <a:rPr lang="pt-PT" dirty="0" err="1" smtClean="0"/>
              <a:t>and</a:t>
            </a:r>
            <a:r>
              <a:rPr lang="pt-PT" dirty="0" smtClean="0"/>
              <a:t> </a:t>
            </a:r>
            <a:r>
              <a:rPr lang="pt-PT" dirty="0" err="1" smtClean="0"/>
              <a:t>Emotions</a:t>
            </a:r>
            <a:r>
              <a:rPr lang="pt-PT" dirty="0" smtClean="0"/>
              <a:t>”</a:t>
            </a:r>
            <a:endParaRPr lang="pt-PT" dirty="0"/>
          </a:p>
        </p:txBody>
      </p:sp>
      <p:sp>
        <p:nvSpPr>
          <p:cNvPr id="3" name="Marcador de Posição de Conteúdo 2"/>
          <p:cNvSpPr>
            <a:spLocks noGrp="1"/>
          </p:cNvSpPr>
          <p:nvPr>
            <p:ph idx="1"/>
          </p:nvPr>
        </p:nvSpPr>
        <p:spPr>
          <a:xfrm>
            <a:off x="304800" y="1600200"/>
            <a:ext cx="8534400" cy="4277072"/>
          </a:xfrm>
        </p:spPr>
        <p:txBody>
          <a:bodyPr>
            <a:normAutofit fontScale="85000" lnSpcReduction="10000"/>
          </a:bodyPr>
          <a:lstStyle/>
          <a:p>
            <a:pPr algn="just">
              <a:lnSpc>
                <a:spcPct val="150000"/>
              </a:lnSpc>
            </a:pPr>
            <a:r>
              <a:rPr lang="pt-PT" dirty="0" err="1" smtClean="0">
                <a:solidFill>
                  <a:schemeClr val="tx1">
                    <a:lumMod val="50000"/>
                  </a:schemeClr>
                </a:solidFill>
                <a:latin typeface="Calibri" pitchFamily="34" charset="0"/>
                <a:cs typeface="Calibri" pitchFamily="34" charset="0"/>
              </a:rPr>
              <a:t>Each</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day</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of</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the</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week</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will</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have</a:t>
            </a:r>
            <a:r>
              <a:rPr lang="pt-PT" dirty="0" smtClean="0">
                <a:solidFill>
                  <a:schemeClr val="tx1">
                    <a:lumMod val="50000"/>
                  </a:schemeClr>
                </a:solidFill>
                <a:latin typeface="Calibri" pitchFamily="34" charset="0"/>
                <a:cs typeface="Calibri" pitchFamily="34" charset="0"/>
              </a:rPr>
              <a:t> a “box”</a:t>
            </a:r>
          </a:p>
          <a:p>
            <a:pPr algn="just">
              <a:lnSpc>
                <a:spcPct val="150000"/>
              </a:lnSpc>
            </a:pPr>
            <a:r>
              <a:rPr lang="pt-PT" dirty="0" err="1" smtClean="0">
                <a:solidFill>
                  <a:schemeClr val="tx1">
                    <a:lumMod val="50000"/>
                  </a:schemeClr>
                </a:solidFill>
                <a:latin typeface="Calibri" pitchFamily="34" charset="0"/>
                <a:cs typeface="Calibri" pitchFamily="34" charset="0"/>
              </a:rPr>
              <a:t>Inside</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each</a:t>
            </a:r>
            <a:r>
              <a:rPr lang="pt-PT" dirty="0" smtClean="0">
                <a:solidFill>
                  <a:schemeClr val="tx1">
                    <a:lumMod val="50000"/>
                  </a:schemeClr>
                </a:solidFill>
                <a:latin typeface="Calibri" pitchFamily="34" charset="0"/>
                <a:cs typeface="Calibri" pitchFamily="34" charset="0"/>
              </a:rPr>
              <a:t> box </a:t>
            </a:r>
            <a:r>
              <a:rPr lang="pt-PT" dirty="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children</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will</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hide</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their</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emotion</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cards</a:t>
            </a:r>
            <a:endParaRPr lang="pt-PT" dirty="0">
              <a:solidFill>
                <a:schemeClr val="tx1">
                  <a:lumMod val="50000"/>
                </a:schemeClr>
              </a:solidFill>
              <a:latin typeface="Calibri" pitchFamily="34" charset="0"/>
              <a:cs typeface="Calibri" pitchFamily="34" charset="0"/>
            </a:endParaRPr>
          </a:p>
          <a:p>
            <a:pPr marL="0" indent="0" algn="just">
              <a:lnSpc>
                <a:spcPct val="150000"/>
              </a:lnSpc>
              <a:buNone/>
            </a:pPr>
            <a:r>
              <a:rPr lang="pt-PT" dirty="0" err="1" smtClean="0">
                <a:solidFill>
                  <a:schemeClr val="tx1">
                    <a:lumMod val="50000"/>
                  </a:schemeClr>
                </a:solidFill>
                <a:latin typeface="Calibri" pitchFamily="34" charset="0"/>
                <a:cs typeface="Calibri" pitchFamily="34" charset="0"/>
              </a:rPr>
              <a:t>Example</a:t>
            </a:r>
            <a:r>
              <a:rPr lang="pt-PT" dirty="0" smtClean="0">
                <a:solidFill>
                  <a:schemeClr val="tx1">
                    <a:lumMod val="50000"/>
                  </a:schemeClr>
                </a:solidFill>
                <a:latin typeface="Calibri" pitchFamily="34" charset="0"/>
                <a:cs typeface="Calibri" pitchFamily="34" charset="0"/>
              </a:rPr>
              <a:t>:</a:t>
            </a:r>
          </a:p>
          <a:p>
            <a:pPr marL="0" indent="0" algn="just">
              <a:lnSpc>
                <a:spcPct val="150000"/>
              </a:lnSpc>
              <a:buNone/>
            </a:pPr>
            <a:r>
              <a:rPr lang="pt-PT" dirty="0" err="1" smtClean="0">
                <a:solidFill>
                  <a:schemeClr val="tx1">
                    <a:lumMod val="50000"/>
                  </a:schemeClr>
                </a:solidFill>
                <a:latin typeface="Calibri" pitchFamily="34" charset="0"/>
                <a:cs typeface="Calibri" pitchFamily="34" charset="0"/>
              </a:rPr>
              <a:t>Each</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children</a:t>
            </a:r>
            <a:r>
              <a:rPr lang="pt-PT" dirty="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draws</a:t>
            </a:r>
            <a:r>
              <a:rPr lang="pt-PT" dirty="0" smtClean="0">
                <a:solidFill>
                  <a:schemeClr val="tx1">
                    <a:lumMod val="50000"/>
                  </a:schemeClr>
                </a:solidFill>
                <a:latin typeface="Calibri" pitchFamily="34" charset="0"/>
                <a:cs typeface="Calibri" pitchFamily="34" charset="0"/>
              </a:rPr>
              <a:t> a </a:t>
            </a:r>
            <a:r>
              <a:rPr lang="pt-PT" dirty="0" err="1" smtClean="0">
                <a:solidFill>
                  <a:schemeClr val="tx1">
                    <a:lumMod val="50000"/>
                  </a:schemeClr>
                </a:solidFill>
                <a:latin typeface="Calibri" pitchFamily="34" charset="0"/>
                <a:cs typeface="Calibri" pitchFamily="34" charset="0"/>
              </a:rPr>
              <a:t>card</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describing</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an</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emotion</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how</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they</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feel</a:t>
            </a:r>
            <a:r>
              <a:rPr lang="pt-PT" dirty="0" smtClean="0">
                <a:solidFill>
                  <a:schemeClr val="tx1">
                    <a:lumMod val="50000"/>
                  </a:schemeClr>
                </a:solidFill>
                <a:latin typeface="Calibri" pitchFamily="34" charset="0"/>
                <a:cs typeface="Calibri" pitchFamily="34" charset="0"/>
              </a:rPr>
              <a:t>.</a:t>
            </a:r>
          </a:p>
          <a:p>
            <a:pPr marL="0" indent="0" algn="just">
              <a:lnSpc>
                <a:spcPct val="150000"/>
              </a:lnSpc>
              <a:buNone/>
            </a:pPr>
            <a:r>
              <a:rPr lang="pt-PT" dirty="0" err="1" smtClean="0">
                <a:solidFill>
                  <a:schemeClr val="tx1">
                    <a:lumMod val="50000"/>
                  </a:schemeClr>
                </a:solidFill>
                <a:latin typeface="Calibri" pitchFamily="34" charset="0"/>
                <a:cs typeface="Calibri" pitchFamily="34" charset="0"/>
              </a:rPr>
              <a:t>Then</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they</a:t>
            </a:r>
            <a:r>
              <a:rPr lang="pt-PT" dirty="0" smtClean="0">
                <a:solidFill>
                  <a:schemeClr val="tx1">
                    <a:lumMod val="50000"/>
                  </a:schemeClr>
                </a:solidFill>
                <a:latin typeface="Calibri" pitchFamily="34" charset="0"/>
                <a:cs typeface="Calibri" pitchFamily="34" charset="0"/>
              </a:rPr>
              <a:t> show </a:t>
            </a:r>
            <a:r>
              <a:rPr lang="pt-PT" dirty="0" err="1" smtClean="0">
                <a:solidFill>
                  <a:schemeClr val="tx1">
                    <a:lumMod val="50000"/>
                  </a:schemeClr>
                </a:solidFill>
                <a:latin typeface="Calibri" pitchFamily="34" charset="0"/>
                <a:cs typeface="Calibri" pitchFamily="34" charset="0"/>
              </a:rPr>
              <a:t>the</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card</a:t>
            </a:r>
            <a:r>
              <a:rPr lang="pt-PT" dirty="0" smtClean="0">
                <a:solidFill>
                  <a:schemeClr val="tx1">
                    <a:lumMod val="50000"/>
                  </a:schemeClr>
                </a:solidFill>
                <a:latin typeface="Calibri" pitchFamily="34" charset="0"/>
                <a:cs typeface="Calibri" pitchFamily="34" charset="0"/>
              </a:rPr>
              <a:t> to </a:t>
            </a:r>
            <a:r>
              <a:rPr lang="pt-PT" dirty="0" err="1" smtClean="0">
                <a:solidFill>
                  <a:schemeClr val="tx1">
                    <a:lumMod val="50000"/>
                  </a:schemeClr>
                </a:solidFill>
                <a:latin typeface="Calibri" pitchFamily="34" charset="0"/>
                <a:cs typeface="Calibri" pitchFamily="34" charset="0"/>
              </a:rPr>
              <a:t>the</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class</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and</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explain</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it</a:t>
            </a:r>
            <a:r>
              <a:rPr lang="pt-PT" dirty="0" smtClean="0">
                <a:solidFill>
                  <a:schemeClr val="tx1">
                    <a:lumMod val="50000"/>
                  </a:schemeClr>
                </a:solidFill>
                <a:latin typeface="Calibri" pitchFamily="34" charset="0"/>
                <a:cs typeface="Calibri" pitchFamily="34" charset="0"/>
              </a:rPr>
              <a:t>. </a:t>
            </a:r>
          </a:p>
          <a:p>
            <a:pPr marL="0" indent="0" algn="just">
              <a:lnSpc>
                <a:spcPct val="150000"/>
              </a:lnSpc>
              <a:buNone/>
            </a:pPr>
            <a:r>
              <a:rPr lang="pt-PT" dirty="0" err="1" smtClean="0">
                <a:solidFill>
                  <a:schemeClr val="tx1">
                    <a:lumMod val="50000"/>
                  </a:schemeClr>
                </a:solidFill>
                <a:latin typeface="Calibri" pitchFamily="34" charset="0"/>
                <a:cs typeface="Calibri" pitchFamily="34" charset="0"/>
              </a:rPr>
              <a:t>The</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card</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is</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kept</a:t>
            </a:r>
            <a:r>
              <a:rPr lang="pt-PT" dirty="0" smtClean="0">
                <a:solidFill>
                  <a:schemeClr val="tx1">
                    <a:lumMod val="50000"/>
                  </a:schemeClr>
                </a:solidFill>
                <a:latin typeface="Calibri" pitchFamily="34" charset="0"/>
                <a:cs typeface="Calibri" pitchFamily="34" charset="0"/>
              </a:rPr>
              <a:t> in </a:t>
            </a:r>
            <a:r>
              <a:rPr lang="pt-PT" dirty="0" err="1" smtClean="0">
                <a:solidFill>
                  <a:schemeClr val="tx1">
                    <a:lumMod val="50000"/>
                  </a:schemeClr>
                </a:solidFill>
                <a:latin typeface="Calibri" pitchFamily="34" charset="0"/>
                <a:cs typeface="Calibri" pitchFamily="34" charset="0"/>
              </a:rPr>
              <a:t>the</a:t>
            </a:r>
            <a:r>
              <a:rPr lang="pt-PT" dirty="0" smtClean="0">
                <a:solidFill>
                  <a:schemeClr val="tx1">
                    <a:lumMod val="50000"/>
                  </a:schemeClr>
                </a:solidFill>
                <a:latin typeface="Calibri" pitchFamily="34" charset="0"/>
                <a:cs typeface="Calibri" pitchFamily="34" charset="0"/>
              </a:rPr>
              <a:t> box (</a:t>
            </a:r>
            <a:r>
              <a:rPr lang="pt-PT" dirty="0" err="1" smtClean="0">
                <a:solidFill>
                  <a:schemeClr val="tx1">
                    <a:lumMod val="50000"/>
                  </a:schemeClr>
                </a:solidFill>
                <a:latin typeface="Calibri" pitchFamily="34" charset="0"/>
                <a:cs typeface="Calibri" pitchFamily="34" charset="0"/>
              </a:rPr>
              <a:t>with</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name</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so</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they</a:t>
            </a:r>
            <a:r>
              <a:rPr lang="pt-PT" dirty="0" smtClean="0">
                <a:solidFill>
                  <a:schemeClr val="tx1">
                    <a:lumMod val="50000"/>
                  </a:schemeClr>
                </a:solidFill>
                <a:latin typeface="Calibri" pitchFamily="34" charset="0"/>
                <a:cs typeface="Calibri" pitchFamily="34" charset="0"/>
              </a:rPr>
              <a:t> can compare </a:t>
            </a:r>
            <a:r>
              <a:rPr lang="pt-PT" dirty="0" err="1" smtClean="0">
                <a:solidFill>
                  <a:schemeClr val="tx1">
                    <a:lumMod val="50000"/>
                  </a:schemeClr>
                </a:solidFill>
                <a:latin typeface="Calibri" pitchFamily="34" charset="0"/>
                <a:cs typeface="Calibri" pitchFamily="34" charset="0"/>
              </a:rPr>
              <a:t>the</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chenages</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during</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the</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whole</a:t>
            </a:r>
            <a:r>
              <a:rPr lang="pt-PT" dirty="0" smtClean="0">
                <a:solidFill>
                  <a:schemeClr val="tx1">
                    <a:lumMod val="50000"/>
                  </a:schemeClr>
                </a:solidFill>
                <a:latin typeface="Calibri" pitchFamily="34" charset="0"/>
                <a:cs typeface="Calibri" pitchFamily="34" charset="0"/>
              </a:rPr>
              <a:t> </a:t>
            </a:r>
            <a:r>
              <a:rPr lang="pt-PT" dirty="0" err="1" smtClean="0">
                <a:solidFill>
                  <a:schemeClr val="tx1">
                    <a:lumMod val="50000"/>
                  </a:schemeClr>
                </a:solidFill>
                <a:latin typeface="Calibri" pitchFamily="34" charset="0"/>
                <a:cs typeface="Calibri" pitchFamily="34" charset="0"/>
              </a:rPr>
              <a:t>week</a:t>
            </a:r>
            <a:r>
              <a:rPr lang="pt-PT" dirty="0" smtClean="0">
                <a:solidFill>
                  <a:schemeClr val="tx1">
                    <a:lumMod val="50000"/>
                  </a:schemeClr>
                </a:solidFill>
                <a:latin typeface="Calibri" pitchFamily="34" charset="0"/>
                <a:cs typeface="Calibri" pitchFamily="34" charset="0"/>
              </a:rPr>
              <a:t>).</a:t>
            </a:r>
            <a:endParaRPr lang="pt-PT" dirty="0">
              <a:solidFill>
                <a:schemeClr val="tx1">
                  <a:lumMod val="50000"/>
                </a:schemeClr>
              </a:solidFill>
              <a:latin typeface="Calibri" pitchFamily="34" charset="0"/>
              <a:cs typeface="Calibri" pitchFamily="34" charset="0"/>
            </a:endParaRPr>
          </a:p>
        </p:txBody>
      </p:sp>
      <p:sp>
        <p:nvSpPr>
          <p:cNvPr id="4" name="Marcador de Posição do Rodapé 3"/>
          <p:cNvSpPr>
            <a:spLocks noGrp="1"/>
          </p:cNvSpPr>
          <p:nvPr>
            <p:ph type="ftr" sz="quarter" idx="11"/>
          </p:nvPr>
        </p:nvSpPr>
        <p:spPr>
          <a:xfrm>
            <a:off x="2895600" y="5733256"/>
            <a:ext cx="3429000" cy="1107726"/>
          </a:xfrm>
        </p:spPr>
        <p:txBody>
          <a:bodyPr/>
          <a:lstStyle/>
          <a:p>
            <a:r>
              <a:rPr lang="en-US" dirty="0" smtClean="0">
                <a:solidFill>
                  <a:schemeClr val="tx1">
                    <a:lumMod val="50000"/>
                  </a:schemeClr>
                </a:solidFill>
              </a:rPr>
              <a:t>“This project has been funded with support from the European Commission. This publication reflects the views only of the author, and the Commission cannot be held responsible for any use which may be made of the information contained therein.”</a:t>
            </a:r>
            <a:endParaRPr lang="pt-PT" dirty="0">
              <a:solidFill>
                <a:schemeClr val="tx1">
                  <a:lumMod val="50000"/>
                </a:schemeClr>
              </a:solidFill>
            </a:endParaRPr>
          </a:p>
        </p:txBody>
      </p:sp>
      <p:pic>
        <p:nvPicPr>
          <p:cNvPr id="5" name="Image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52050"/>
            <a:ext cx="2195736" cy="1076325"/>
          </a:xfrm>
          <a:prstGeom prst="rect">
            <a:avLst/>
          </a:prstGeom>
        </p:spPr>
      </p:pic>
    </p:spTree>
    <p:extLst>
      <p:ext uri="{BB962C8B-B14F-4D97-AF65-F5344CB8AC3E}">
        <p14:creationId xmlns:p14="http://schemas.microsoft.com/office/powerpoint/2010/main" val="25477194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1988840"/>
            <a:ext cx="2879360" cy="2341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ítulo 3"/>
          <p:cNvSpPr>
            <a:spLocks noGrp="1"/>
          </p:cNvSpPr>
          <p:nvPr>
            <p:ph type="title"/>
          </p:nvPr>
        </p:nvSpPr>
        <p:spPr/>
        <p:txBody>
          <a:bodyPr/>
          <a:lstStyle/>
          <a:p>
            <a:r>
              <a:rPr lang="pt-PT" dirty="0" err="1" smtClean="0"/>
              <a:t>Building</a:t>
            </a:r>
            <a:r>
              <a:rPr lang="pt-PT" dirty="0" smtClean="0"/>
              <a:t> </a:t>
            </a:r>
            <a:r>
              <a:rPr lang="pt-PT" dirty="0" err="1" smtClean="0"/>
              <a:t>the</a:t>
            </a:r>
            <a:r>
              <a:rPr lang="pt-PT" dirty="0" smtClean="0"/>
              <a:t> box</a:t>
            </a:r>
            <a:endParaRPr lang="pt-PT" dirty="0"/>
          </a:p>
        </p:txBody>
      </p:sp>
      <p:sp>
        <p:nvSpPr>
          <p:cNvPr id="5" name="Marcador de Posição de Conteúdo 4"/>
          <p:cNvSpPr>
            <a:spLocks noGrp="1"/>
          </p:cNvSpPr>
          <p:nvPr>
            <p:ph sz="half" idx="1"/>
          </p:nvPr>
        </p:nvSpPr>
        <p:spPr/>
        <p:txBody>
          <a:bodyPr/>
          <a:lstStyle/>
          <a:p>
            <a:pPr marL="0" indent="0">
              <a:buNone/>
            </a:pPr>
            <a:r>
              <a:rPr lang="pt-PT" u="sng" dirty="0" smtClean="0">
                <a:effectLst>
                  <a:outerShdw blurRad="38100" dist="38100" dir="2700000" algn="tl">
                    <a:srgbClr val="000000">
                      <a:alpha val="43137"/>
                    </a:srgbClr>
                  </a:outerShdw>
                </a:effectLst>
              </a:rPr>
              <a:t>Material:</a:t>
            </a:r>
            <a:endParaRPr lang="pt-PT" u="sng" dirty="0" smtClean="0">
              <a:effectLst>
                <a:outerShdw blurRad="38100" dist="38100" dir="2700000" algn="tl">
                  <a:srgbClr val="000000">
                    <a:alpha val="43137"/>
                  </a:srgbClr>
                </a:outerShdw>
              </a:effectLst>
            </a:endParaRPr>
          </a:p>
          <a:p>
            <a:r>
              <a:rPr lang="pt-PT" sz="2400" dirty="0" smtClean="0"/>
              <a:t>5 </a:t>
            </a:r>
            <a:r>
              <a:rPr lang="pt-PT" sz="2400" dirty="0" err="1" smtClean="0"/>
              <a:t>shoe</a:t>
            </a:r>
            <a:r>
              <a:rPr lang="pt-PT" sz="2400" dirty="0" smtClean="0"/>
              <a:t> boxes</a:t>
            </a:r>
            <a:endParaRPr lang="pt-PT" sz="2400" dirty="0" smtClean="0"/>
          </a:p>
          <a:p>
            <a:r>
              <a:rPr lang="pt-PT" sz="2400" dirty="0" err="1" smtClean="0"/>
              <a:t>paints</a:t>
            </a:r>
            <a:endParaRPr lang="pt-PT" sz="2400" dirty="0" smtClean="0"/>
          </a:p>
          <a:p>
            <a:r>
              <a:rPr lang="pt-PT" sz="2400" dirty="0" err="1" smtClean="0"/>
              <a:t>Cutting</a:t>
            </a:r>
            <a:r>
              <a:rPr lang="pt-PT" sz="2400" dirty="0" smtClean="0"/>
              <a:t> </a:t>
            </a:r>
            <a:r>
              <a:rPr lang="pt-PT" sz="2400" dirty="0" err="1" smtClean="0"/>
              <a:t>tool</a:t>
            </a:r>
            <a:r>
              <a:rPr lang="pt-PT" sz="2400" dirty="0" smtClean="0"/>
              <a:t> </a:t>
            </a:r>
            <a:endParaRPr lang="pt-PT" sz="2400" dirty="0" smtClean="0"/>
          </a:p>
          <a:p>
            <a:r>
              <a:rPr lang="pt-PT" sz="2400" dirty="0" err="1" smtClean="0"/>
              <a:t>brushes</a:t>
            </a:r>
            <a:endParaRPr lang="pt-PT" sz="2400" dirty="0" smtClean="0"/>
          </a:p>
        </p:txBody>
      </p:sp>
      <p:sp>
        <p:nvSpPr>
          <p:cNvPr id="2" name="Marcador de Posição do Rodapé 1"/>
          <p:cNvSpPr>
            <a:spLocks noGrp="1"/>
          </p:cNvSpPr>
          <p:nvPr>
            <p:ph type="ftr" sz="quarter" idx="11"/>
          </p:nvPr>
        </p:nvSpPr>
        <p:spPr>
          <a:xfrm>
            <a:off x="3001079" y="5678266"/>
            <a:ext cx="3429000" cy="1179734"/>
          </a:xfrm>
        </p:spPr>
        <p:txBody>
          <a:bodyPr/>
          <a:lstStyle/>
          <a:p>
            <a:r>
              <a:rPr lang="en-US" dirty="0" smtClean="0">
                <a:solidFill>
                  <a:schemeClr val="tx1">
                    <a:lumMod val="50000"/>
                  </a:schemeClr>
                </a:solidFill>
              </a:rPr>
              <a:t>“This project has been funded with support from the European Commission. This publication reflects the views only of the author, and the Commission cannot be held responsible for any use which may be made of the information contained therein.”</a:t>
            </a:r>
            <a:endParaRPr lang="pt-PT" dirty="0">
              <a:solidFill>
                <a:schemeClr val="tx1">
                  <a:lumMod val="50000"/>
                </a:schemeClr>
              </a:solidFill>
            </a:endParaRPr>
          </a:p>
        </p:txBody>
      </p:sp>
      <p:pic>
        <p:nvPicPr>
          <p:cNvPr id="7" name="Image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52050"/>
            <a:ext cx="2195736" cy="1076325"/>
          </a:xfrm>
          <a:prstGeom prst="rect">
            <a:avLst/>
          </a:prstGeom>
        </p:spPr>
      </p:pic>
    </p:spTree>
    <p:extLst>
      <p:ext uri="{BB962C8B-B14F-4D97-AF65-F5344CB8AC3E}">
        <p14:creationId xmlns:p14="http://schemas.microsoft.com/office/powerpoint/2010/main" val="11448429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“Guess </a:t>
            </a:r>
            <a:r>
              <a:rPr lang="pt-PT" dirty="0" err="1" smtClean="0"/>
              <a:t>what</a:t>
            </a:r>
            <a:r>
              <a:rPr lang="pt-PT" dirty="0" smtClean="0"/>
              <a:t>”</a:t>
            </a:r>
            <a:endParaRPr lang="pt-PT" dirty="0"/>
          </a:p>
        </p:txBody>
      </p:sp>
      <p:sp>
        <p:nvSpPr>
          <p:cNvPr id="3" name="Marcador de Posição de Conteúdo 2"/>
          <p:cNvSpPr>
            <a:spLocks noGrp="1"/>
          </p:cNvSpPr>
          <p:nvPr>
            <p:ph idx="1"/>
          </p:nvPr>
        </p:nvSpPr>
        <p:spPr/>
        <p:txBody>
          <a:bodyPr/>
          <a:lstStyle/>
          <a:p>
            <a:pPr algn="just">
              <a:lnSpc>
                <a:spcPct val="150000"/>
              </a:lnSpc>
            </a:pPr>
            <a:r>
              <a:rPr lang="pt-PT" dirty="0" err="1" smtClean="0"/>
              <a:t>Inside</a:t>
            </a:r>
            <a:r>
              <a:rPr lang="pt-PT" dirty="0" smtClean="0"/>
              <a:t> a box </a:t>
            </a:r>
            <a:r>
              <a:rPr lang="pt-PT" dirty="0" err="1" smtClean="0"/>
              <a:t>there</a:t>
            </a:r>
            <a:r>
              <a:rPr lang="pt-PT" dirty="0" smtClean="0"/>
              <a:t> </a:t>
            </a:r>
            <a:r>
              <a:rPr lang="pt-PT" dirty="0" err="1" smtClean="0"/>
              <a:t>will</a:t>
            </a:r>
            <a:r>
              <a:rPr lang="pt-PT" dirty="0" smtClean="0"/>
              <a:t> </a:t>
            </a:r>
            <a:r>
              <a:rPr lang="pt-PT" dirty="0" err="1" smtClean="0"/>
              <a:t>be</a:t>
            </a:r>
            <a:r>
              <a:rPr lang="pt-PT" dirty="0" smtClean="0"/>
              <a:t> </a:t>
            </a:r>
            <a:r>
              <a:rPr lang="pt-PT" dirty="0" err="1" smtClean="0"/>
              <a:t>different</a:t>
            </a:r>
            <a:r>
              <a:rPr lang="pt-PT" dirty="0" smtClean="0"/>
              <a:t> </a:t>
            </a:r>
            <a:r>
              <a:rPr lang="pt-PT" dirty="0" err="1" smtClean="0"/>
              <a:t>objects</a:t>
            </a:r>
            <a:r>
              <a:rPr lang="pt-PT" dirty="0" smtClean="0"/>
              <a:t> </a:t>
            </a:r>
            <a:r>
              <a:rPr lang="pt-PT" dirty="0" err="1" smtClean="0"/>
              <a:t>which</a:t>
            </a:r>
            <a:r>
              <a:rPr lang="pt-PT" dirty="0" smtClean="0"/>
              <a:t> </a:t>
            </a:r>
            <a:r>
              <a:rPr lang="pt-PT" dirty="0" err="1" smtClean="0"/>
              <a:t>the</a:t>
            </a:r>
            <a:r>
              <a:rPr lang="pt-PT" dirty="0" smtClean="0"/>
              <a:t> </a:t>
            </a:r>
            <a:r>
              <a:rPr lang="pt-PT" dirty="0" err="1" smtClean="0"/>
              <a:t>students</a:t>
            </a:r>
            <a:r>
              <a:rPr lang="pt-PT" dirty="0" smtClean="0"/>
              <a:t> (</a:t>
            </a:r>
            <a:r>
              <a:rPr lang="pt-PT" dirty="0" err="1" smtClean="0"/>
              <a:t>with</a:t>
            </a:r>
            <a:r>
              <a:rPr lang="pt-PT" dirty="0" smtClean="0"/>
              <a:t> </a:t>
            </a:r>
            <a:r>
              <a:rPr lang="pt-PT" dirty="0" err="1" smtClean="0"/>
              <a:t>blinds</a:t>
            </a:r>
            <a:r>
              <a:rPr lang="pt-PT" dirty="0" smtClean="0"/>
              <a:t>) must </a:t>
            </a:r>
            <a:r>
              <a:rPr lang="pt-PT" dirty="0" err="1" smtClean="0"/>
              <a:t>guess</a:t>
            </a:r>
            <a:r>
              <a:rPr lang="pt-PT" dirty="0" smtClean="0"/>
              <a:t>.</a:t>
            </a:r>
            <a:endParaRPr lang="pt-PT"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104" y="3645024"/>
            <a:ext cx="2554409" cy="275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arcador de Posição do Rodapé 3"/>
          <p:cNvSpPr>
            <a:spLocks noGrp="1"/>
          </p:cNvSpPr>
          <p:nvPr>
            <p:ph type="ftr" sz="quarter" idx="11"/>
          </p:nvPr>
        </p:nvSpPr>
        <p:spPr>
          <a:xfrm>
            <a:off x="2895600" y="5661248"/>
            <a:ext cx="3429000" cy="1179734"/>
          </a:xfrm>
        </p:spPr>
        <p:txBody>
          <a:bodyPr/>
          <a:lstStyle/>
          <a:p>
            <a:r>
              <a:rPr lang="en-US" dirty="0" smtClean="0">
                <a:solidFill>
                  <a:schemeClr val="tx1">
                    <a:lumMod val="50000"/>
                  </a:schemeClr>
                </a:solidFill>
              </a:rPr>
              <a:t>“This project has been funded with support from the European Commission. This publication reflects the views only of the author, and the Commission cannot be held responsible for any use which may be made of the information contained therein.”</a:t>
            </a:r>
            <a:endParaRPr lang="pt-PT" dirty="0">
              <a:solidFill>
                <a:schemeClr val="tx1">
                  <a:lumMod val="50000"/>
                </a:schemeClr>
              </a:solidFill>
            </a:endParaRPr>
          </a:p>
        </p:txBody>
      </p:sp>
      <p:pic>
        <p:nvPicPr>
          <p:cNvPr id="6" name="Image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52050"/>
            <a:ext cx="2195736" cy="1076325"/>
          </a:xfrm>
          <a:prstGeom prst="rect">
            <a:avLst/>
          </a:prstGeom>
        </p:spPr>
      </p:pic>
    </p:spTree>
    <p:extLst>
      <p:ext uri="{BB962C8B-B14F-4D97-AF65-F5344CB8AC3E}">
        <p14:creationId xmlns:p14="http://schemas.microsoft.com/office/powerpoint/2010/main" val="1488175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efab">
  <a:themeElements>
    <a:clrScheme name="Moonlight">
      <a:dk1>
        <a:srgbClr val="595959"/>
      </a:dk1>
      <a:lt1>
        <a:srgbClr val="FFFFFF"/>
      </a:lt1>
      <a:dk2>
        <a:srgbClr val="2AB7FF"/>
      </a:dk2>
      <a:lt2>
        <a:srgbClr val="DBE5F1"/>
      </a:lt2>
      <a:accent1>
        <a:srgbClr val="20378C"/>
      </a:accent1>
      <a:accent2>
        <a:srgbClr val="A20000"/>
      </a:accent2>
      <a:accent3>
        <a:srgbClr val="534088"/>
      </a:accent3>
      <a:accent4>
        <a:srgbClr val="2D9123"/>
      </a:accent4>
      <a:accent5>
        <a:srgbClr val="7E2C80"/>
      </a:accent5>
      <a:accent6>
        <a:srgbClr val="4A4EC5"/>
      </a:accent6>
      <a:hlink>
        <a:srgbClr val="BBECFF"/>
      </a:hlink>
      <a:folHlink>
        <a:srgbClr val="DDDDDD"/>
      </a:folHlink>
    </a:clrScheme>
    <a:fontScheme name="Prefab">
      <a:majorFont>
        <a:latin typeface="Arial Black"/>
        <a:ea typeface=""/>
        <a:cs typeface=""/>
        <a:font script="Jpan" typeface="ＭＳ Ｐゴシック"/>
        <a:font script="Hang" typeface="HY견고딕"/>
        <a:font script="Hans" typeface="宋体"/>
        <a:font script="Hant" typeface="新細明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refab">
      <a:fillStyleLst>
        <a:solidFill>
          <a:schemeClr val="phClr"/>
        </a:solidFill>
        <a:gradFill rotWithShape="1">
          <a:gsLst>
            <a:gs pos="0">
              <a:schemeClr val="phClr">
                <a:tint val="30000"/>
                <a:satMod val="200000"/>
              </a:schemeClr>
            </a:gs>
            <a:gs pos="30000">
              <a:schemeClr val="phClr">
                <a:tint val="60000"/>
                <a:satMod val="250000"/>
              </a:schemeClr>
            </a:gs>
            <a:gs pos="50000">
              <a:schemeClr val="phClr">
                <a:tint val="57000"/>
                <a:satMod val="250000"/>
              </a:schemeClr>
            </a:gs>
            <a:gs pos="100000">
              <a:schemeClr val="phClr">
                <a:tint val="17000"/>
                <a:satMod val="350000"/>
              </a:schemeClr>
            </a:gs>
          </a:gsLst>
          <a:lin ang="4000000" scaled="1"/>
        </a:gradFill>
        <a:gradFill rotWithShape="1">
          <a:gsLst>
            <a:gs pos="0">
              <a:schemeClr val="phClr">
                <a:tint val="75000"/>
                <a:satMod val="110000"/>
              </a:schemeClr>
            </a:gs>
            <a:gs pos="30000">
              <a:schemeClr val="phClr">
                <a:shade val="75000"/>
                <a:satMod val="130000"/>
              </a:schemeClr>
            </a:gs>
            <a:gs pos="50000">
              <a:schemeClr val="phClr">
                <a:shade val="70000"/>
                <a:satMod val="135000"/>
              </a:schemeClr>
            </a:gs>
            <a:gs pos="100000">
              <a:schemeClr val="phClr">
                <a:tint val="75000"/>
                <a:satMod val="110000"/>
              </a:schemeClr>
            </a:gs>
          </a:gsLst>
          <a:lin ang="4000000" scaled="1"/>
        </a:gradFill>
      </a:fillStyleLst>
      <a:lnStyleLst>
        <a:ln w="9525" cap="flat" cmpd="sng" algn="ctr">
          <a:solidFill>
            <a:schemeClr val="phClr">
              <a:shade val="95000"/>
              <a:satMod val="105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90000" algn="ctr" rotWithShape="0">
              <a:srgbClr val="000000">
                <a:alpha val="60000"/>
              </a:srgbClr>
            </a:outerShdw>
          </a:effectLst>
        </a:effectStyle>
        <a:effectStyle>
          <a:effectLst>
            <a:outerShdw blurRad="110000" algn="ctr" rotWithShape="0">
              <a:srgbClr val="000000">
                <a:alpha val="65000"/>
              </a:srgbClr>
            </a:outerShdw>
          </a:effectLst>
        </a:effectStyle>
        <a:effectStyle>
          <a:effectLst>
            <a:outerShdw blurRad="120000" algn="ctr" rotWithShape="0">
              <a:srgbClr val="000000">
                <a:alpha val="70000"/>
              </a:srgbClr>
            </a:outerShdw>
          </a:effectLst>
          <a:scene3d>
            <a:camera prst="orthographicFront"/>
            <a:lightRig rig="glow" dir="t">
              <a:rot lat="0" lon="0" rev="1800000"/>
            </a:lightRig>
          </a:scene3d>
          <a:sp3d contourW="12700" prstMaterial="dkEdge">
            <a:bevelT w="50800" h="44450" prst="angle"/>
            <a:contourClr>
              <a:schemeClr val="phClr">
                <a:shade val="40000"/>
              </a:schemeClr>
            </a:contourClr>
          </a:sp3d>
        </a:effectStyle>
      </a:effectStyleLst>
      <a:bgFillStyleLst>
        <a:solidFill>
          <a:schemeClr val="phClr"/>
        </a:solidFill>
        <a:gradFill rotWithShape="1">
          <a:gsLst>
            <a:gs pos="0">
              <a:schemeClr val="phClr">
                <a:tint val="75000"/>
                <a:satMod val="110000"/>
              </a:schemeClr>
            </a:gs>
            <a:gs pos="30000">
              <a:schemeClr val="phClr">
                <a:shade val="75000"/>
                <a:satMod val="130000"/>
              </a:schemeClr>
            </a:gs>
            <a:gs pos="50000">
              <a:schemeClr val="phClr">
                <a:shade val="70000"/>
                <a:satMod val="135000"/>
              </a:schemeClr>
            </a:gs>
            <a:gs pos="100000">
              <a:schemeClr val="phClr">
                <a:tint val="75000"/>
                <a:satMod val="110000"/>
              </a:schemeClr>
            </a:gs>
          </a:gsLst>
          <a:lin ang="4000000" scaled="1"/>
        </a:gradFill>
        <a:blipFill>
          <a:blip xmlns:r="http://schemas.openxmlformats.org/officeDocument/2006/relationships" r:embed="rId1">
            <a:duotone>
              <a:schemeClr val="phClr">
                <a:shade val="75000"/>
                <a:satMod val="120000"/>
              </a:schemeClr>
              <a:schemeClr val="phClr">
                <a:tint val="94000"/>
                <a:satMod val="2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 Pré-fabricado</Template>
  <TotalTime>366</TotalTime>
  <Words>342</Words>
  <Application>Microsoft Office PowerPoint</Application>
  <PresentationFormat>Apresentação no Ecrã (4:3)</PresentationFormat>
  <Paragraphs>25</Paragraphs>
  <Slides>5</Slides>
  <Notes>1</Notes>
  <HiddenSlides>0</HiddenSlides>
  <MMClips>0</MMClips>
  <ScaleCrop>false</ScaleCrop>
  <HeadingPairs>
    <vt:vector size="4" baseType="variant">
      <vt:variant>
        <vt:lpstr>Tema</vt:lpstr>
      </vt:variant>
      <vt:variant>
        <vt:i4>1</vt:i4>
      </vt:variant>
      <vt:variant>
        <vt:lpstr>Títulos dos diapositivos</vt:lpstr>
      </vt:variant>
      <vt:variant>
        <vt:i4>5</vt:i4>
      </vt:variant>
    </vt:vector>
  </HeadingPairs>
  <TitlesOfParts>
    <vt:vector size="6" baseType="lpstr">
      <vt:lpstr>Prefab</vt:lpstr>
      <vt:lpstr>An activity for gifted children </vt:lpstr>
      <vt:lpstr>Activities</vt:lpstr>
      <vt:lpstr>“Me and Emotions”</vt:lpstr>
      <vt:lpstr>Building the box</vt:lpstr>
      <vt:lpstr>“Guess what”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Atividade para o projeto Sirocco</dc:title>
  <dc:creator>Adriana Gala Santos</dc:creator>
  <cp:lastModifiedBy>Sofia Tiago</cp:lastModifiedBy>
  <cp:revision>31</cp:revision>
  <dcterms:created xsi:type="dcterms:W3CDTF">2012-01-30T09:56:07Z</dcterms:created>
  <dcterms:modified xsi:type="dcterms:W3CDTF">2012-02-23T15:56:26Z</dcterms:modified>
</cp:coreProperties>
</file>